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 id="2147483687" r:id="rId5"/>
    <p:sldMasterId id="2147483689" r:id="rId6"/>
    <p:sldMasterId id="2147483815" r:id="rId7"/>
    <p:sldMasterId id="2147483817" r:id="rId8"/>
    <p:sldMasterId id="2147483819" r:id="rId9"/>
    <p:sldMasterId id="2147483820" r:id="rId10"/>
    <p:sldMasterId id="2147483825" r:id="rId11"/>
    <p:sldMasterId id="2147483826" r:id="rId12"/>
  </p:sldMasterIdLst>
  <p:notesMasterIdLst>
    <p:notesMasterId r:id="rId17"/>
  </p:notesMasterIdLst>
  <p:handoutMasterIdLst>
    <p:handoutMasterId r:id="rId18"/>
  </p:handoutMasterIdLst>
  <p:sldIdLst>
    <p:sldId id="289" r:id="rId13"/>
    <p:sldId id="586" r:id="rId14"/>
    <p:sldId id="587" r:id="rId15"/>
    <p:sldId id="345" r:id="rId16"/>
  </p:sldIdLst>
  <p:sldSz cx="9906000" cy="6858000" type="A4"/>
  <p:notesSz cx="6735763" cy="9866313"/>
  <p:defaultTextStyle>
    <a:defPPr>
      <a:defRPr lang="en-GB"/>
    </a:defPPr>
    <a:lvl1pPr algn="ctr" rtl="0" fontAlgn="base">
      <a:spcBef>
        <a:spcPct val="0"/>
      </a:spcBef>
      <a:spcAft>
        <a:spcPct val="0"/>
      </a:spcAft>
      <a:defRPr sz="1600" kern="1200">
        <a:solidFill>
          <a:schemeClr val="bg1"/>
        </a:solidFill>
        <a:latin typeface="Calibri" pitchFamily="34" charset="0"/>
        <a:ea typeface="+mn-ea"/>
        <a:cs typeface="+mn-cs"/>
      </a:defRPr>
    </a:lvl1pPr>
    <a:lvl2pPr marL="457200" algn="ctr" rtl="0" fontAlgn="base">
      <a:spcBef>
        <a:spcPct val="0"/>
      </a:spcBef>
      <a:spcAft>
        <a:spcPct val="0"/>
      </a:spcAft>
      <a:defRPr sz="1600" kern="1200">
        <a:solidFill>
          <a:schemeClr val="bg1"/>
        </a:solidFill>
        <a:latin typeface="Calibri" pitchFamily="34" charset="0"/>
        <a:ea typeface="+mn-ea"/>
        <a:cs typeface="+mn-cs"/>
      </a:defRPr>
    </a:lvl2pPr>
    <a:lvl3pPr marL="914400" algn="ctr" rtl="0" fontAlgn="base">
      <a:spcBef>
        <a:spcPct val="0"/>
      </a:spcBef>
      <a:spcAft>
        <a:spcPct val="0"/>
      </a:spcAft>
      <a:defRPr sz="1600" kern="1200">
        <a:solidFill>
          <a:schemeClr val="bg1"/>
        </a:solidFill>
        <a:latin typeface="Calibri" pitchFamily="34" charset="0"/>
        <a:ea typeface="+mn-ea"/>
        <a:cs typeface="+mn-cs"/>
      </a:defRPr>
    </a:lvl3pPr>
    <a:lvl4pPr marL="1371600" algn="ctr" rtl="0" fontAlgn="base">
      <a:spcBef>
        <a:spcPct val="0"/>
      </a:spcBef>
      <a:spcAft>
        <a:spcPct val="0"/>
      </a:spcAft>
      <a:defRPr sz="1600" kern="1200">
        <a:solidFill>
          <a:schemeClr val="bg1"/>
        </a:solidFill>
        <a:latin typeface="Calibri" pitchFamily="34" charset="0"/>
        <a:ea typeface="+mn-ea"/>
        <a:cs typeface="+mn-cs"/>
      </a:defRPr>
    </a:lvl4pPr>
    <a:lvl5pPr marL="1828800" algn="ctr" rtl="0" fontAlgn="base">
      <a:spcBef>
        <a:spcPct val="0"/>
      </a:spcBef>
      <a:spcAft>
        <a:spcPct val="0"/>
      </a:spcAft>
      <a:defRPr sz="1600" kern="1200">
        <a:solidFill>
          <a:schemeClr val="bg1"/>
        </a:solidFill>
        <a:latin typeface="Calibri" pitchFamily="34" charset="0"/>
        <a:ea typeface="+mn-ea"/>
        <a:cs typeface="+mn-cs"/>
      </a:defRPr>
    </a:lvl5pPr>
    <a:lvl6pPr marL="2286000" algn="l" defTabSz="914400" rtl="0" eaLnBrk="1" latinLnBrk="0" hangingPunct="1">
      <a:defRPr sz="1600" kern="1200">
        <a:solidFill>
          <a:schemeClr val="bg1"/>
        </a:solidFill>
        <a:latin typeface="Calibri" pitchFamily="34" charset="0"/>
        <a:ea typeface="+mn-ea"/>
        <a:cs typeface="+mn-cs"/>
      </a:defRPr>
    </a:lvl6pPr>
    <a:lvl7pPr marL="2743200" algn="l" defTabSz="914400" rtl="0" eaLnBrk="1" latinLnBrk="0" hangingPunct="1">
      <a:defRPr sz="1600" kern="1200">
        <a:solidFill>
          <a:schemeClr val="bg1"/>
        </a:solidFill>
        <a:latin typeface="Calibri" pitchFamily="34" charset="0"/>
        <a:ea typeface="+mn-ea"/>
        <a:cs typeface="+mn-cs"/>
      </a:defRPr>
    </a:lvl7pPr>
    <a:lvl8pPr marL="3200400" algn="l" defTabSz="914400" rtl="0" eaLnBrk="1" latinLnBrk="0" hangingPunct="1">
      <a:defRPr sz="1600" kern="1200">
        <a:solidFill>
          <a:schemeClr val="bg1"/>
        </a:solidFill>
        <a:latin typeface="Calibri" pitchFamily="34" charset="0"/>
        <a:ea typeface="+mn-ea"/>
        <a:cs typeface="+mn-cs"/>
      </a:defRPr>
    </a:lvl8pPr>
    <a:lvl9pPr marL="3657600" algn="l" defTabSz="914400" rtl="0" eaLnBrk="1" latinLnBrk="0" hangingPunct="1">
      <a:defRPr sz="1600" kern="1200">
        <a:solidFill>
          <a:schemeClr val="bg1"/>
        </a:solidFill>
        <a:latin typeface="Calibri" pitchFamily="34" charset="0"/>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3108">
          <p15:clr>
            <a:srgbClr val="A4A3A4"/>
          </p15:clr>
        </p15:guide>
        <p15:guide id="2" pos="212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xiaoyay" initials="x" lastIdx="5" clrIdx="0"/>
  <p:cmAuthor id="1" name="Claire Worledge" initials="CW" lastIdx="4" clrIdx="1">
    <p:extLst>
      <p:ext uri="{19B8F6BF-5375-455C-9EA6-DF929625EA0E}">
        <p15:presenceInfo xmlns:p15="http://schemas.microsoft.com/office/powerpoint/2012/main" userId="Claire Worledge" providerId="None"/>
      </p:ext>
    </p:extLst>
  </p:cmAuthor>
  <p:cmAuthor id="2" name="Claire Worledge" initials="CW [2]" lastIdx="9" clrIdx="2">
    <p:extLst>
      <p:ext uri="{19B8F6BF-5375-455C-9EA6-DF929625EA0E}">
        <p15:presenceInfo xmlns:p15="http://schemas.microsoft.com/office/powerpoint/2012/main" userId="89be4d091b8addc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66"/>
    <a:srgbClr val="FFC000"/>
    <a:srgbClr val="CCFFCC"/>
    <a:srgbClr val="66FF99"/>
    <a:srgbClr val="FFFF99"/>
    <a:srgbClr val="6E933C"/>
    <a:srgbClr val="99FFCC"/>
    <a:srgbClr val="99FF99"/>
    <a:srgbClr val="000000"/>
    <a:srgbClr val="C7C7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63" autoAdjust="0"/>
    <p:restoredTop sz="94962" autoAdjust="0"/>
  </p:normalViewPr>
  <p:slideViewPr>
    <p:cSldViewPr>
      <p:cViewPr varScale="1">
        <p:scale>
          <a:sx n="78" d="100"/>
          <a:sy n="78" d="100"/>
        </p:scale>
        <p:origin x="1406" y="67"/>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0" d="100"/>
        <a:sy n="40" d="100"/>
      </p:scale>
      <p:origin x="0" y="0"/>
    </p:cViewPr>
  </p:sorterViewPr>
  <p:notesViewPr>
    <p:cSldViewPr>
      <p:cViewPr varScale="1">
        <p:scale>
          <a:sx n="50" d="100"/>
          <a:sy n="50" d="100"/>
        </p:scale>
        <p:origin x="2904" y="54"/>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19565" cy="493789"/>
          </a:xfrm>
          <a:prstGeom prst="rect">
            <a:avLst/>
          </a:prstGeom>
        </p:spPr>
        <p:txBody>
          <a:bodyPr vert="horz" lIns="90728" tIns="45364" rIns="90728" bIns="45364" rtlCol="0"/>
          <a:lstStyle>
            <a:lvl1pPr algn="l">
              <a:defRPr sz="1200"/>
            </a:lvl1pPr>
          </a:lstStyle>
          <a:p>
            <a:endParaRPr lang="en-GB" dirty="0"/>
          </a:p>
        </p:txBody>
      </p:sp>
      <p:sp>
        <p:nvSpPr>
          <p:cNvPr id="3" name="Date Placeholder 2"/>
          <p:cNvSpPr>
            <a:spLocks noGrp="1"/>
          </p:cNvSpPr>
          <p:nvPr>
            <p:ph type="dt" sz="quarter" idx="1"/>
          </p:nvPr>
        </p:nvSpPr>
        <p:spPr>
          <a:xfrm>
            <a:off x="3814627" y="2"/>
            <a:ext cx="2919565" cy="493789"/>
          </a:xfrm>
          <a:prstGeom prst="rect">
            <a:avLst/>
          </a:prstGeom>
        </p:spPr>
        <p:txBody>
          <a:bodyPr vert="horz" lIns="90728" tIns="45364" rIns="90728" bIns="45364" rtlCol="0"/>
          <a:lstStyle>
            <a:lvl1pPr algn="r">
              <a:defRPr sz="1200"/>
            </a:lvl1pPr>
          </a:lstStyle>
          <a:p>
            <a:fld id="{A8C7FC9B-0E78-481A-83DA-AB7847CBCEEC}" type="datetimeFigureOut">
              <a:rPr lang="en-GB" smtClean="0"/>
              <a:pPr/>
              <a:t>18/04/2023</a:t>
            </a:fld>
            <a:endParaRPr lang="en-GB" dirty="0"/>
          </a:p>
        </p:txBody>
      </p:sp>
      <p:sp>
        <p:nvSpPr>
          <p:cNvPr id="4" name="Footer Placeholder 3"/>
          <p:cNvSpPr>
            <a:spLocks noGrp="1"/>
          </p:cNvSpPr>
          <p:nvPr>
            <p:ph type="ftr" sz="quarter" idx="2"/>
          </p:nvPr>
        </p:nvSpPr>
        <p:spPr>
          <a:xfrm>
            <a:off x="2" y="9370949"/>
            <a:ext cx="2919565" cy="493789"/>
          </a:xfrm>
          <a:prstGeom prst="rect">
            <a:avLst/>
          </a:prstGeom>
        </p:spPr>
        <p:txBody>
          <a:bodyPr vert="horz" lIns="90728" tIns="45364" rIns="90728" bIns="45364"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14627" y="9370949"/>
            <a:ext cx="2919565" cy="493789"/>
          </a:xfrm>
          <a:prstGeom prst="rect">
            <a:avLst/>
          </a:prstGeom>
        </p:spPr>
        <p:txBody>
          <a:bodyPr vert="horz" lIns="90728" tIns="45364" rIns="90728" bIns="45364" rtlCol="0" anchor="b"/>
          <a:lstStyle>
            <a:lvl1pPr algn="r">
              <a:defRPr sz="1200"/>
            </a:lvl1pPr>
          </a:lstStyle>
          <a:p>
            <a:fld id="{394A7AF7-8E6F-40E8-A180-04959D339B84}" type="slidenum">
              <a:rPr lang="en-GB" smtClean="0"/>
              <a:pPr/>
              <a:t>‹#›</a:t>
            </a:fld>
            <a:endParaRPr lang="en-GB" dirty="0"/>
          </a:p>
        </p:txBody>
      </p:sp>
    </p:spTree>
    <p:extLst>
      <p:ext uri="{BB962C8B-B14F-4D97-AF65-F5344CB8AC3E}">
        <p14:creationId xmlns:p14="http://schemas.microsoft.com/office/powerpoint/2010/main" val="26983983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2" y="2"/>
            <a:ext cx="2919565" cy="493789"/>
          </a:xfrm>
          <a:prstGeom prst="rect">
            <a:avLst/>
          </a:prstGeom>
          <a:noFill/>
          <a:ln w="9525">
            <a:noFill/>
            <a:miter lim="800000"/>
            <a:headEnd/>
            <a:tailEnd/>
          </a:ln>
          <a:effectLst/>
        </p:spPr>
        <p:txBody>
          <a:bodyPr vert="horz" wrap="square" lIns="90710" tIns="45354" rIns="90710" bIns="45354" numCol="1" anchor="t" anchorCtr="0" compatLnSpc="1">
            <a:prstTxWarp prst="textNoShape">
              <a:avLst/>
            </a:prstTxWarp>
          </a:bodyPr>
          <a:lstStyle>
            <a:lvl1pPr algn="l">
              <a:defRPr sz="1200">
                <a:solidFill>
                  <a:schemeClr val="tx1"/>
                </a:solidFill>
                <a:latin typeface="Arial" charset="0"/>
              </a:defRPr>
            </a:lvl1pPr>
          </a:lstStyle>
          <a:p>
            <a:pPr>
              <a:defRPr/>
            </a:pPr>
            <a:endParaRPr lang="en-US" dirty="0"/>
          </a:p>
        </p:txBody>
      </p:sp>
      <p:sp>
        <p:nvSpPr>
          <p:cNvPr id="5123" name="Rectangle 3"/>
          <p:cNvSpPr>
            <a:spLocks noGrp="1" noChangeArrowheads="1"/>
          </p:cNvSpPr>
          <p:nvPr>
            <p:ph type="dt" idx="1"/>
          </p:nvPr>
        </p:nvSpPr>
        <p:spPr bwMode="auto">
          <a:xfrm>
            <a:off x="3814627" y="2"/>
            <a:ext cx="2919565" cy="493789"/>
          </a:xfrm>
          <a:prstGeom prst="rect">
            <a:avLst/>
          </a:prstGeom>
          <a:noFill/>
          <a:ln w="9525">
            <a:noFill/>
            <a:miter lim="800000"/>
            <a:headEnd/>
            <a:tailEnd/>
          </a:ln>
          <a:effectLst/>
        </p:spPr>
        <p:txBody>
          <a:bodyPr vert="horz" wrap="square" lIns="90710" tIns="45354" rIns="90710" bIns="45354" numCol="1" anchor="t" anchorCtr="0" compatLnSpc="1">
            <a:prstTxWarp prst="textNoShape">
              <a:avLst/>
            </a:prstTxWarp>
          </a:bodyPr>
          <a:lstStyle>
            <a:lvl1pPr algn="r">
              <a:defRPr sz="1200">
                <a:solidFill>
                  <a:schemeClr val="tx1"/>
                </a:solidFill>
                <a:latin typeface="Arial" charset="0"/>
              </a:defRPr>
            </a:lvl1pPr>
          </a:lstStyle>
          <a:p>
            <a:pPr>
              <a:defRPr/>
            </a:pPr>
            <a:endParaRPr lang="en-US" dirty="0"/>
          </a:p>
        </p:txBody>
      </p:sp>
      <p:sp>
        <p:nvSpPr>
          <p:cNvPr id="21508" name="Rectangle 4"/>
          <p:cNvSpPr>
            <a:spLocks noGrp="1" noRot="1" noChangeAspect="1" noChangeArrowheads="1" noTextEdit="1"/>
          </p:cNvSpPr>
          <p:nvPr>
            <p:ph type="sldImg" idx="2"/>
          </p:nvPr>
        </p:nvSpPr>
        <p:spPr bwMode="auto">
          <a:xfrm>
            <a:off x="695325" y="739775"/>
            <a:ext cx="5345113" cy="3700463"/>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73262" y="4687055"/>
            <a:ext cx="5389241" cy="4439368"/>
          </a:xfrm>
          <a:prstGeom prst="rect">
            <a:avLst/>
          </a:prstGeom>
          <a:noFill/>
          <a:ln w="9525">
            <a:noFill/>
            <a:miter lim="800000"/>
            <a:headEnd/>
            <a:tailEnd/>
          </a:ln>
          <a:effectLst/>
        </p:spPr>
        <p:txBody>
          <a:bodyPr vert="horz" wrap="square" lIns="90710" tIns="45354" rIns="90710" bIns="45354"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126" name="Rectangle 6"/>
          <p:cNvSpPr>
            <a:spLocks noGrp="1" noChangeArrowheads="1"/>
          </p:cNvSpPr>
          <p:nvPr>
            <p:ph type="ftr" sz="quarter" idx="4"/>
          </p:nvPr>
        </p:nvSpPr>
        <p:spPr bwMode="auto">
          <a:xfrm>
            <a:off x="2" y="9370949"/>
            <a:ext cx="2919565" cy="493789"/>
          </a:xfrm>
          <a:prstGeom prst="rect">
            <a:avLst/>
          </a:prstGeom>
          <a:noFill/>
          <a:ln w="9525">
            <a:noFill/>
            <a:miter lim="800000"/>
            <a:headEnd/>
            <a:tailEnd/>
          </a:ln>
          <a:effectLst/>
        </p:spPr>
        <p:txBody>
          <a:bodyPr vert="horz" wrap="square" lIns="90710" tIns="45354" rIns="90710" bIns="45354" numCol="1" anchor="b" anchorCtr="0" compatLnSpc="1">
            <a:prstTxWarp prst="textNoShape">
              <a:avLst/>
            </a:prstTxWarp>
          </a:bodyPr>
          <a:lstStyle>
            <a:lvl1pPr algn="l">
              <a:defRPr sz="1200">
                <a:solidFill>
                  <a:schemeClr val="tx1"/>
                </a:solidFill>
                <a:latin typeface="Arial" charset="0"/>
              </a:defRPr>
            </a:lvl1pPr>
          </a:lstStyle>
          <a:p>
            <a:pPr>
              <a:defRPr/>
            </a:pPr>
            <a:endParaRPr lang="en-US" dirty="0"/>
          </a:p>
        </p:txBody>
      </p:sp>
      <p:sp>
        <p:nvSpPr>
          <p:cNvPr id="5127" name="Rectangle 7"/>
          <p:cNvSpPr>
            <a:spLocks noGrp="1" noChangeArrowheads="1"/>
          </p:cNvSpPr>
          <p:nvPr>
            <p:ph type="sldNum" sz="quarter" idx="5"/>
          </p:nvPr>
        </p:nvSpPr>
        <p:spPr bwMode="auto">
          <a:xfrm>
            <a:off x="3814627" y="9370949"/>
            <a:ext cx="2919565" cy="493789"/>
          </a:xfrm>
          <a:prstGeom prst="rect">
            <a:avLst/>
          </a:prstGeom>
          <a:noFill/>
          <a:ln w="9525">
            <a:noFill/>
            <a:miter lim="800000"/>
            <a:headEnd/>
            <a:tailEnd/>
          </a:ln>
          <a:effectLst/>
        </p:spPr>
        <p:txBody>
          <a:bodyPr vert="horz" wrap="square" lIns="90710" tIns="45354" rIns="90710" bIns="45354" numCol="1" anchor="b" anchorCtr="0" compatLnSpc="1">
            <a:prstTxWarp prst="textNoShape">
              <a:avLst/>
            </a:prstTxWarp>
          </a:bodyPr>
          <a:lstStyle>
            <a:lvl1pPr algn="r">
              <a:defRPr sz="1200">
                <a:solidFill>
                  <a:schemeClr val="tx1"/>
                </a:solidFill>
                <a:latin typeface="Arial" charset="0"/>
              </a:defRPr>
            </a:lvl1pPr>
          </a:lstStyle>
          <a:p>
            <a:pPr>
              <a:defRPr/>
            </a:pPr>
            <a:fld id="{45EA5940-2183-4DF6-B368-DE2090C6764C}" type="slidenum">
              <a:rPr lang="en-GB"/>
              <a:pPr>
                <a:defRPr/>
              </a:pPr>
              <a:t>‹#›</a:t>
            </a:fld>
            <a:endParaRPr lang="en-GB" dirty="0"/>
          </a:p>
        </p:txBody>
      </p:sp>
    </p:spTree>
    <p:extLst>
      <p:ext uri="{BB962C8B-B14F-4D97-AF65-F5344CB8AC3E}">
        <p14:creationId xmlns:p14="http://schemas.microsoft.com/office/powerpoint/2010/main" val="29929324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45EA5940-2183-4DF6-B368-DE2090C6764C}" type="slidenum">
              <a:rPr lang="en-GB" smtClean="0"/>
              <a:pPr>
                <a:defRPr/>
              </a:pPr>
              <a:t>2</a:t>
            </a:fld>
            <a:endParaRPr lang="en-GB" dirty="0"/>
          </a:p>
        </p:txBody>
      </p:sp>
    </p:spTree>
    <p:extLst>
      <p:ext uri="{BB962C8B-B14F-4D97-AF65-F5344CB8AC3E}">
        <p14:creationId xmlns:p14="http://schemas.microsoft.com/office/powerpoint/2010/main" val="166470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45EA5940-2183-4DF6-B368-DE2090C6764C}" type="slidenum">
              <a:rPr lang="en-GB" smtClean="0"/>
              <a:pPr>
                <a:defRPr/>
              </a:pPr>
              <a:t>3</a:t>
            </a:fld>
            <a:endParaRPr lang="en-GB" dirty="0"/>
          </a:p>
        </p:txBody>
      </p:sp>
    </p:spTree>
    <p:extLst>
      <p:ext uri="{BB962C8B-B14F-4D97-AF65-F5344CB8AC3E}">
        <p14:creationId xmlns:p14="http://schemas.microsoft.com/office/powerpoint/2010/main" val="3896046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0113" y="739775"/>
            <a:ext cx="4935537" cy="3700463"/>
          </a:xfrm>
        </p:spPr>
      </p:sp>
      <p:sp>
        <p:nvSpPr>
          <p:cNvPr id="3" name="Notes Placeholder 2"/>
          <p:cNvSpPr>
            <a:spLocks noGrp="1"/>
          </p:cNvSpPr>
          <p:nvPr>
            <p:ph type="body" idx="1"/>
          </p:nvPr>
        </p:nvSpPr>
        <p:spPr/>
        <p:txBody>
          <a:bodyPr>
            <a:normAutofit/>
          </a:bodyPr>
          <a:lstStyle/>
          <a:p>
            <a:endParaRPr kumimoji="1" lang="ja-JP" alt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5EA5940-2183-4DF6-B368-DE2090C6764C}" type="slidenum">
              <a:rPr kumimoji="0" lang="en-GB" sz="1200" b="0" i="0" u="none" strike="noStrike" kern="1200" cap="none" spc="0" normalizeH="0" baseline="0" noProof="0" smtClean="0">
                <a:ln>
                  <a:noFill/>
                </a:ln>
                <a:solidFill>
                  <a:prstClr val="white"/>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dirty="0">
              <a:ln>
                <a:noFill/>
              </a:ln>
              <a:solidFill>
                <a:prstClr val="white"/>
              </a:solidFill>
              <a:effectLst/>
              <a:uLnTx/>
              <a:uFillTx/>
              <a:latin typeface="Arial" charset="0"/>
              <a:ea typeface="+mn-ea"/>
              <a:cs typeface="+mn-cs"/>
            </a:endParaRPr>
          </a:p>
        </p:txBody>
      </p:sp>
    </p:spTree>
    <p:extLst>
      <p:ext uri="{BB962C8B-B14F-4D97-AF65-F5344CB8AC3E}">
        <p14:creationId xmlns:p14="http://schemas.microsoft.com/office/powerpoint/2010/main" val="10110026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36" name="正方形/長方形 35"/>
          <p:cNvSpPr/>
          <p:nvPr userDrawn="1"/>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89325" fontAlgn="auto">
              <a:spcBef>
                <a:spcPts val="0"/>
              </a:spcBef>
              <a:spcAft>
                <a:spcPts val="0"/>
              </a:spcAft>
            </a:pPr>
            <a:r>
              <a:rPr kumimoji="1" lang="en-US" altLang="ja-JP" sz="2100" dirty="0">
                <a:solidFill>
                  <a:prstClr val="white"/>
                </a:solidFill>
              </a:rPr>
              <a:t>c</a:t>
            </a:r>
            <a:endParaRPr kumimoji="1" lang="ja-JP" altLang="en-US" sz="2100" dirty="0">
              <a:solidFill>
                <a:prstClr val="white"/>
              </a:solidFill>
            </a:endParaRPr>
          </a:p>
        </p:txBody>
      </p:sp>
      <p:sp>
        <p:nvSpPr>
          <p:cNvPr id="16" name="正方形/長方形 15"/>
          <p:cNvSpPr/>
          <p:nvPr userDrawn="1"/>
        </p:nvSpPr>
        <p:spPr>
          <a:xfrm>
            <a:off x="24"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defTabSz="1089325" fontAlgn="auto">
              <a:spcBef>
                <a:spcPts val="0"/>
              </a:spcBef>
              <a:spcAft>
                <a:spcPts val="0"/>
              </a:spcAft>
            </a:pPr>
            <a:endParaRPr kumimoji="1" lang="ja-JP" altLang="en-US" sz="900">
              <a:solidFill>
                <a:srgbClr val="FFFFFF"/>
              </a:solidFill>
            </a:endParaRPr>
          </a:p>
        </p:txBody>
      </p:sp>
      <p:pic>
        <p:nvPicPr>
          <p:cNvPr id="15" name="図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6476" y="6518091"/>
            <a:ext cx="1135693" cy="262068"/>
          </a:xfrm>
          <a:prstGeom prst="rect">
            <a:avLst/>
          </a:prstGeom>
        </p:spPr>
      </p:pic>
      <p:cxnSp>
        <p:nvCxnSpPr>
          <p:cNvPr id="17" name="直線コネクタ 16"/>
          <p:cNvCxnSpPr/>
          <p:nvPr userDrawn="1"/>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1" name="スライド番号プレースホルダー 4"/>
          <p:cNvSpPr txBox="1">
            <a:spLocks/>
          </p:cNvSpPr>
          <p:nvPr userDrawn="1"/>
        </p:nvSpPr>
        <p:spPr>
          <a:xfrm>
            <a:off x="1360864" y="6543499"/>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DBEAEB32-94E6-4EA7-BC63-7A038C3C1B83}" type="slidenum">
              <a:rPr lang="ja-JP" altLang="en-US" sz="1050" baseline="0" smtClean="0">
                <a:latin typeface="Calibri" panose="020F0502020204030204" pitchFamily="34" charset="0"/>
                <a:cs typeface="Calibri" panose="020F0502020204030204" pitchFamily="34" charset="0"/>
              </a:rPr>
              <a:pPr fontAlgn="auto">
                <a:spcBef>
                  <a:spcPts val="0"/>
                </a:spcBef>
                <a:spcAft>
                  <a:spcPts val="0"/>
                </a:spcAft>
              </a:pPr>
              <a:t>‹#›</a:t>
            </a:fld>
            <a:endParaRPr lang="ja-JP" altLang="en-US" sz="1050" baseline="0" dirty="0">
              <a:latin typeface="Calibri" panose="020F0502020204030204" pitchFamily="34" charset="0"/>
              <a:cs typeface="Calibri" panose="020F0502020204030204" pitchFamily="34" charset="0"/>
            </a:endParaRPr>
          </a:p>
        </p:txBody>
      </p:sp>
      <p:sp>
        <p:nvSpPr>
          <p:cNvPr id="9" name="フッター プレースホルダー 3"/>
          <p:cNvSpPr txBox="1">
            <a:spLocks/>
          </p:cNvSpPr>
          <p:nvPr userDrawn="1"/>
        </p:nvSpPr>
        <p:spPr>
          <a:xfrm>
            <a:off x="5961112" y="6487655"/>
            <a:ext cx="2543311" cy="325721"/>
          </a:xfrm>
          <a:prstGeom prst="rect">
            <a:avLst/>
          </a:prstGeom>
        </p:spPr>
        <p:txBody>
          <a:bodyPr wrap="square" lIns="72000" tIns="0" rIns="720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600" b="0" i="0" u="none" strike="noStrike" kern="1200" cap="none" spc="0" normalizeH="0" baseline="0" noProof="0" dirty="0">
                <a:ln>
                  <a:noFill/>
                </a:ln>
                <a:solidFill>
                  <a:prstClr val="white"/>
                </a:solidFill>
                <a:effectLst/>
                <a:uLnTx/>
                <a:uFillTx/>
                <a:latin typeface="Calibri" panose="020F0502020204030204" pitchFamily="34" charset="0"/>
                <a:ea typeface="SST Japanese Pro Regular" pitchFamily="34" charset="-128"/>
                <a:cs typeface="Calibri" panose="020F0502020204030204" pitchFamily="34" charset="0"/>
              </a:rPr>
              <a:t>Risk &amp; Control Department</a:t>
            </a:r>
            <a:endParaRPr kumimoji="0" lang="en-US" altLang="ja-JP" sz="1600" b="0"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pic>
        <p:nvPicPr>
          <p:cNvPr id="10" name="図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99507" y="6425802"/>
            <a:ext cx="1403110" cy="432717"/>
          </a:xfrm>
          <a:prstGeom prst="rect">
            <a:avLst/>
          </a:prstGeom>
        </p:spPr>
      </p:pic>
    </p:spTree>
    <p:extLst>
      <p:ext uri="{BB962C8B-B14F-4D97-AF65-F5344CB8AC3E}">
        <p14:creationId xmlns:p14="http://schemas.microsoft.com/office/powerpoint/2010/main" val="2608404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95344" y="6356802"/>
            <a:ext cx="2311401" cy="365125"/>
          </a:xfrm>
          <a:prstGeom prst="rect">
            <a:avLst/>
          </a:prstGeom>
        </p:spPr>
        <p:txBody>
          <a:bodyPr lIns="91449" tIns="45725" rIns="91449" bIns="45725"/>
          <a:lstStyle/>
          <a:p>
            <a:fld id="{B4691AC6-BE16-4514-A2D9-CA0C2D0340C0}" type="datetimeFigureOut">
              <a:rPr lang="en-GB" smtClean="0">
                <a:solidFill>
                  <a:prstClr val="black">
                    <a:tint val="75000"/>
                  </a:prstClr>
                </a:solidFill>
                <a:latin typeface="Tahoma" pitchFamily="34" charset="0"/>
              </a:rPr>
              <a:pPr/>
              <a:t>18/04/2023</a:t>
            </a:fld>
            <a:endParaRPr lang="en-GB" dirty="0">
              <a:solidFill>
                <a:prstClr val="black">
                  <a:tint val="75000"/>
                </a:prstClr>
              </a:solidFill>
              <a:latin typeface="Tahoma" pitchFamily="34" charset="0"/>
            </a:endParaRPr>
          </a:p>
        </p:txBody>
      </p:sp>
      <p:sp>
        <p:nvSpPr>
          <p:cNvPr id="4" name="Footer Placeholder 3"/>
          <p:cNvSpPr>
            <a:spLocks noGrp="1"/>
          </p:cNvSpPr>
          <p:nvPr>
            <p:ph type="ftr" sz="quarter" idx="11"/>
          </p:nvPr>
        </p:nvSpPr>
        <p:spPr>
          <a:xfrm>
            <a:off x="3384551" y="6356802"/>
            <a:ext cx="3136900" cy="365125"/>
          </a:xfrm>
          <a:prstGeom prst="rect">
            <a:avLst/>
          </a:prstGeom>
        </p:spPr>
        <p:txBody>
          <a:bodyPr lIns="91449" tIns="45725" rIns="91449" bIns="45725"/>
          <a:lstStyle/>
          <a:p>
            <a:endParaRPr lang="en-GB" dirty="0">
              <a:solidFill>
                <a:prstClr val="black">
                  <a:tint val="75000"/>
                </a:prstClr>
              </a:solidFill>
              <a:latin typeface="Tahoma" pitchFamily="34" charset="0"/>
            </a:endParaRPr>
          </a:p>
        </p:txBody>
      </p:sp>
      <p:sp>
        <p:nvSpPr>
          <p:cNvPr id="5" name="Slide Number Placeholder 4"/>
          <p:cNvSpPr>
            <a:spLocks noGrp="1"/>
          </p:cNvSpPr>
          <p:nvPr>
            <p:ph type="sldNum" sz="quarter" idx="12"/>
          </p:nvPr>
        </p:nvSpPr>
        <p:spPr>
          <a:xfrm>
            <a:off x="9362554" y="6507170"/>
            <a:ext cx="431668" cy="209550"/>
          </a:xfrm>
          <a:prstGeom prst="rect">
            <a:avLst/>
          </a:prstGeom>
        </p:spPr>
        <p:txBody>
          <a:bodyPr/>
          <a:lstStyle/>
          <a:p>
            <a:pPr algn="l" defTabSz="1089216" fontAlgn="auto">
              <a:spcBef>
                <a:spcPts val="0"/>
              </a:spcBef>
              <a:spcAft>
                <a:spcPts val="0"/>
              </a:spcAft>
            </a:pPr>
            <a:fld id="{B20B43E0-7F59-454A-8B04-DAE06EB54D52}" type="slidenum">
              <a:rPr kumimoji="1" lang="en-GB" sz="2100" smtClean="0">
                <a:solidFill>
                  <a:prstClr val="black">
                    <a:tint val="75000"/>
                  </a:prstClr>
                </a:solidFill>
                <a:latin typeface="Calibri"/>
              </a:rPr>
              <a:pPr algn="l" defTabSz="1089216" fontAlgn="auto">
                <a:spcBef>
                  <a:spcPts val="0"/>
                </a:spcBef>
                <a:spcAft>
                  <a:spcPts val="0"/>
                </a:spcAft>
              </a:pPr>
              <a:t>‹#›</a:t>
            </a:fld>
            <a:endParaRPr kumimoji="1" lang="en-GB" sz="2100" dirty="0">
              <a:solidFill>
                <a:prstClr val="black">
                  <a:tint val="75000"/>
                </a:prstClr>
              </a:solidFill>
              <a:latin typeface="Calibri"/>
            </a:endParaRPr>
          </a:p>
        </p:txBody>
      </p:sp>
    </p:spTree>
    <p:extLst>
      <p:ext uri="{BB962C8B-B14F-4D97-AF65-F5344CB8AC3E}">
        <p14:creationId xmlns:p14="http://schemas.microsoft.com/office/powerpoint/2010/main" val="3180674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34257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lack/White MiddlePage">
    <p:spTree>
      <p:nvGrpSpPr>
        <p:cNvPr id="1" name=""/>
        <p:cNvGrpSpPr/>
        <p:nvPr/>
      </p:nvGrpSpPr>
      <p:grpSpPr>
        <a:xfrm>
          <a:off x="0" y="0"/>
          <a:ext cx="0" cy="0"/>
          <a:chOff x="0" y="0"/>
          <a:chExt cx="0" cy="0"/>
        </a:xfrm>
      </p:grpSpPr>
      <p:sp>
        <p:nvSpPr>
          <p:cNvPr id="9" name="正方形/長方形 15"/>
          <p:cNvSpPr/>
          <p:nvPr userDrawn="1"/>
        </p:nvSpPr>
        <p:spPr>
          <a:xfrm>
            <a:off x="69"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91304" tIns="45652" rIns="91304" bIns="45652" rtlCol="0" anchor="ctr"/>
          <a:lstStyle/>
          <a:p>
            <a:pPr defTabSz="1087706" fontAlgn="auto">
              <a:spcBef>
                <a:spcPts val="0"/>
              </a:spcBef>
              <a:spcAft>
                <a:spcPts val="0"/>
              </a:spcAft>
            </a:pPr>
            <a:endParaRPr kumimoji="1" lang="ja-JP" altLang="en-US" sz="900" dirty="0">
              <a:solidFill>
                <a:srgbClr val="FFFFFF"/>
              </a:solidFill>
            </a:endParaRPr>
          </a:p>
        </p:txBody>
      </p:sp>
      <p:sp>
        <p:nvSpPr>
          <p:cNvPr id="10" name="Slide Number Placeholder 5"/>
          <p:cNvSpPr>
            <a:spLocks noGrp="1"/>
          </p:cNvSpPr>
          <p:nvPr>
            <p:ph type="sldNum" sz="quarter" idx="4"/>
          </p:nvPr>
        </p:nvSpPr>
        <p:spPr bwMode="auto">
          <a:xfrm>
            <a:off x="9362555" y="6507186"/>
            <a:ext cx="431668" cy="209550"/>
          </a:xfrm>
          <a:prstGeom prst="rect">
            <a:avLst/>
          </a:prstGeom>
          <a:noFill/>
          <a:ln w="9525">
            <a:solidFill>
              <a:schemeClr val="bg1"/>
            </a:solidFill>
            <a:miter lim="800000"/>
            <a:headEnd/>
            <a:tailEnd/>
          </a:ln>
        </p:spPr>
        <p:txBody>
          <a:bodyPr vert="horz" wrap="square" lIns="91314" tIns="45656" rIns="91314" bIns="45656" numCol="1" anchor="ctr" anchorCtr="1" compatLnSpc="1">
            <a:prstTxWarp prst="textNoShape">
              <a:avLst/>
            </a:prstTxWarp>
          </a:bodyPr>
          <a:lstStyle>
            <a:lvl1pPr>
              <a:defRPr sz="1000" b="1"/>
            </a:lvl1pPr>
          </a:lstStyle>
          <a:p>
            <a:pPr algn="l" defTabSz="913138" fontAlgn="auto">
              <a:spcBef>
                <a:spcPts val="0"/>
              </a:spcBef>
              <a:spcAft>
                <a:spcPts val="0"/>
              </a:spcAft>
              <a:defRPr/>
            </a:pPr>
            <a:fld id="{64269FE2-93E5-4144-91DD-C0067410C460}" type="slidenum">
              <a:rPr lang="en-US" smtClean="0">
                <a:solidFill>
                  <a:srgbClr val="FFFFFF"/>
                </a:solidFill>
                <a:latin typeface="Calibri"/>
              </a:rPr>
              <a:pPr algn="l" defTabSz="913138" fontAlgn="auto">
                <a:spcBef>
                  <a:spcPts val="0"/>
                </a:spcBef>
                <a:spcAft>
                  <a:spcPts val="0"/>
                </a:spcAft>
                <a:defRPr/>
              </a:pPr>
              <a:t>‹#›</a:t>
            </a:fld>
            <a:endParaRPr lang="en-US" dirty="0">
              <a:solidFill>
                <a:srgbClr val="FFFFFF"/>
              </a:solidFill>
              <a:latin typeface="Calibri"/>
            </a:endParaRPr>
          </a:p>
        </p:txBody>
      </p:sp>
      <p:sp>
        <p:nvSpPr>
          <p:cNvPr id="12" name="正方形/長方形 15"/>
          <p:cNvSpPr/>
          <p:nvPr userDrawn="1"/>
        </p:nvSpPr>
        <p:spPr>
          <a:xfrm>
            <a:off x="69"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91304" tIns="45652" rIns="91304" bIns="45652" rtlCol="0" anchor="ctr"/>
          <a:lstStyle/>
          <a:p>
            <a:pPr defTabSz="1087706" fontAlgn="auto">
              <a:spcBef>
                <a:spcPts val="0"/>
              </a:spcBef>
              <a:spcAft>
                <a:spcPts val="0"/>
              </a:spcAft>
            </a:pPr>
            <a:endParaRPr kumimoji="1" lang="ja-JP" altLang="en-US" sz="900" dirty="0">
              <a:solidFill>
                <a:srgbClr val="FFFFFF"/>
              </a:solidFill>
            </a:endParaRPr>
          </a:p>
        </p:txBody>
      </p:sp>
      <p:pic>
        <p:nvPicPr>
          <p:cNvPr id="13" name="図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6476" y="6518091"/>
            <a:ext cx="1135693" cy="262068"/>
          </a:xfrm>
          <a:prstGeom prst="rect">
            <a:avLst/>
          </a:prstGeom>
        </p:spPr>
      </p:pic>
      <p:cxnSp>
        <p:nvCxnSpPr>
          <p:cNvPr id="14" name="直線コネクタ 16"/>
          <p:cNvCxnSpPr/>
          <p:nvPr userDrawn="1"/>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スライド番号プレースホルダー 4"/>
          <p:cNvSpPr txBox="1">
            <a:spLocks/>
          </p:cNvSpPr>
          <p:nvPr userDrawn="1"/>
        </p:nvSpPr>
        <p:spPr>
          <a:xfrm>
            <a:off x="1360864" y="6543499"/>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E8DCCDAA-6D69-46E7-B759-71F91EA5148B}" type="slidenum">
              <a:rPr lang="ja-JP" altLang="en-US" sz="1000" smtClean="0">
                <a:latin typeface="SST" pitchFamily="34" charset="0"/>
              </a:rPr>
              <a:pPr fontAlgn="auto">
                <a:spcBef>
                  <a:spcPts val="0"/>
                </a:spcBef>
                <a:spcAft>
                  <a:spcPts val="0"/>
                </a:spcAft>
              </a:pPr>
              <a:t>‹#›</a:t>
            </a:fld>
            <a:endParaRPr lang="ja-JP" altLang="en-US" sz="1000" dirty="0">
              <a:latin typeface="SST" pitchFamily="34" charset="0"/>
            </a:endParaRPr>
          </a:p>
        </p:txBody>
      </p:sp>
      <p:pic>
        <p:nvPicPr>
          <p:cNvPr id="19"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99505" y="6425780"/>
            <a:ext cx="1403110" cy="432717"/>
          </a:xfrm>
          <a:prstGeom prst="rect">
            <a:avLst/>
          </a:prstGeom>
        </p:spPr>
      </p:pic>
      <p:sp>
        <p:nvSpPr>
          <p:cNvPr id="20" name="フッター プレースホルダー 3"/>
          <p:cNvSpPr txBox="1">
            <a:spLocks/>
          </p:cNvSpPr>
          <p:nvPr userDrawn="1"/>
        </p:nvSpPr>
        <p:spPr>
          <a:xfrm>
            <a:off x="3" y="6424752"/>
            <a:ext cx="8504425" cy="432717"/>
          </a:xfrm>
          <a:prstGeom prst="rect">
            <a:avLst/>
          </a:prstGeom>
        </p:spPr>
        <p:txBody>
          <a:bodyPr wrap="square" lIns="71895" tIns="0" rIns="71895"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456522" fontAlgn="auto">
              <a:spcBef>
                <a:spcPts val="0"/>
              </a:spcBef>
              <a:spcAft>
                <a:spcPts val="0"/>
              </a:spcAft>
            </a:pPr>
            <a:r>
              <a:rPr lang="en-US" altLang="ja-JP" sz="1600" b="1" dirty="0">
                <a:ea typeface="SST Japanese Pro Regular" pitchFamily="34" charset="-128"/>
                <a:cs typeface="Calibri" panose="020F0502020204030204" pitchFamily="34" charset="0"/>
              </a:rPr>
              <a:t>													Risk &amp; Control Department</a:t>
            </a:r>
          </a:p>
        </p:txBody>
      </p:sp>
    </p:spTree>
    <p:extLst>
      <p:ext uri="{BB962C8B-B14F-4D97-AF65-F5344CB8AC3E}">
        <p14:creationId xmlns:p14="http://schemas.microsoft.com/office/powerpoint/2010/main" val="1252821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正方形/長方形 15"/>
          <p:cNvSpPr/>
          <p:nvPr userDrawn="1"/>
        </p:nvSpPr>
        <p:spPr>
          <a:xfrm>
            <a:off x="290" y="6436986"/>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89685" tIns="44924" rIns="89685" bIns="44924" rtlCol="0" anchor="ctr"/>
          <a:lstStyle/>
          <a:p>
            <a:pPr defTabSz="1068283" fontAlgn="auto">
              <a:spcBef>
                <a:spcPts val="0"/>
              </a:spcBef>
              <a:spcAft>
                <a:spcPts val="0"/>
              </a:spcAft>
            </a:pPr>
            <a:endParaRPr kumimoji="1" lang="ja-JP" altLang="en-US" sz="900" dirty="0">
              <a:solidFill>
                <a:srgbClr val="FFFFFF"/>
              </a:solidFill>
            </a:endParaRPr>
          </a:p>
        </p:txBody>
      </p:sp>
      <p:pic>
        <p:nvPicPr>
          <p:cNvPr id="3" name="図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6478" y="6518091"/>
            <a:ext cx="1135693" cy="262068"/>
          </a:xfrm>
          <a:prstGeom prst="rect">
            <a:avLst/>
          </a:prstGeom>
        </p:spPr>
      </p:pic>
      <p:cxnSp>
        <p:nvCxnSpPr>
          <p:cNvPr id="4" name="直線コネクタ 16"/>
          <p:cNvCxnSpPr/>
          <p:nvPr userDrawn="1"/>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スライド番号プレースホルダー 4"/>
          <p:cNvSpPr txBox="1">
            <a:spLocks/>
          </p:cNvSpPr>
          <p:nvPr userDrawn="1"/>
        </p:nvSpPr>
        <p:spPr>
          <a:xfrm>
            <a:off x="1360866" y="6543499"/>
            <a:ext cx="263961"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E8DCCDAA-6D69-46E7-B759-71F91EA5148B}" type="slidenum">
              <a:rPr lang="ja-JP" altLang="en-US" sz="1000" smtClean="0"/>
              <a:pPr fontAlgn="auto">
                <a:spcBef>
                  <a:spcPts val="0"/>
                </a:spcBef>
                <a:spcAft>
                  <a:spcPts val="0"/>
                </a:spcAft>
              </a:pPr>
              <a:t>‹#›</a:t>
            </a:fld>
            <a:endParaRPr lang="ja-JP" altLang="en-US" sz="1000" dirty="0"/>
          </a:p>
        </p:txBody>
      </p:sp>
      <p:sp>
        <p:nvSpPr>
          <p:cNvPr id="6" name="フッター プレースホルダー 3"/>
          <p:cNvSpPr txBox="1">
            <a:spLocks/>
          </p:cNvSpPr>
          <p:nvPr userDrawn="1"/>
        </p:nvSpPr>
        <p:spPr>
          <a:xfrm>
            <a:off x="6" y="6424785"/>
            <a:ext cx="8504425" cy="432717"/>
          </a:xfrm>
          <a:prstGeom prst="rect">
            <a:avLst/>
          </a:prstGeom>
        </p:spPr>
        <p:txBody>
          <a:bodyPr wrap="square" lIns="70635" tIns="0" rIns="70635"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448368" fontAlgn="auto">
              <a:spcBef>
                <a:spcPts val="0"/>
              </a:spcBef>
              <a:spcAft>
                <a:spcPts val="0"/>
              </a:spcAft>
            </a:pPr>
            <a:r>
              <a:rPr lang="en-US" altLang="ja-JP" sz="1600" b="1" dirty="0">
                <a:solidFill>
                  <a:prstClr val="white"/>
                </a:solidFill>
                <a:cs typeface="Calibri" panose="020F0502020204030204" pitchFamily="34" charset="0"/>
              </a:rPr>
              <a:t>												</a:t>
            </a:r>
            <a:endParaRPr lang="en-US" altLang="ja-JP" sz="1600" dirty="0">
              <a:solidFill>
                <a:prstClr val="white"/>
              </a:solidFill>
              <a:cs typeface="Calibri" panose="020F0502020204030204" pitchFamily="34" charset="0"/>
            </a:endParaRPr>
          </a:p>
        </p:txBody>
      </p:sp>
      <p:pic>
        <p:nvPicPr>
          <p:cNvPr id="8"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99505" y="6425780"/>
            <a:ext cx="1403110" cy="432717"/>
          </a:xfrm>
          <a:prstGeom prst="rect">
            <a:avLst/>
          </a:prstGeom>
        </p:spPr>
      </p:pic>
    </p:spTree>
    <p:extLst>
      <p:ext uri="{BB962C8B-B14F-4D97-AF65-F5344CB8AC3E}">
        <p14:creationId xmlns:p14="http://schemas.microsoft.com/office/powerpoint/2010/main" val="2143470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White Titlepage">
    <p:spTree>
      <p:nvGrpSpPr>
        <p:cNvPr id="1" name=""/>
        <p:cNvGrpSpPr/>
        <p:nvPr/>
      </p:nvGrpSpPr>
      <p:grpSpPr>
        <a:xfrm>
          <a:off x="0" y="0"/>
          <a:ext cx="0" cy="0"/>
          <a:chOff x="0" y="0"/>
          <a:chExt cx="0" cy="0"/>
        </a:xfrm>
      </p:grpSpPr>
      <p:sp>
        <p:nvSpPr>
          <p:cNvPr id="23" name="テキスト プレースホルダー 2"/>
          <p:cNvSpPr>
            <a:spLocks noGrp="1"/>
          </p:cNvSpPr>
          <p:nvPr>
            <p:ph type="body" sz="quarter" idx="12" hasCustomPrompt="1"/>
          </p:nvPr>
        </p:nvSpPr>
        <p:spPr>
          <a:xfrm>
            <a:off x="584399" y="5733472"/>
            <a:ext cx="8736649" cy="198864"/>
          </a:xfrm>
          <a:prstGeom prst="rect">
            <a:avLst/>
          </a:prstGeom>
        </p:spPr>
        <p:txBody>
          <a:bodyPr lIns="0" tIns="0" rIns="0" bIns="0" anchor="t">
            <a:spAutoFit/>
          </a:bodyPr>
          <a:lstStyle>
            <a:lvl1pPr marL="0" indent="0" algn="ctr">
              <a:buNone/>
              <a:defRPr sz="1292">
                <a:solidFill>
                  <a:schemeClr val="tx1"/>
                </a:solidFill>
              </a:defRPr>
            </a:lvl1pPr>
          </a:lstStyle>
          <a:p>
            <a:r>
              <a:rPr lang="en-US" altLang="ja-JP" dirty="0"/>
              <a:t>Corporate Control Department</a:t>
            </a:r>
            <a:endParaRPr lang="ja-JP" altLang="en-US" dirty="0"/>
          </a:p>
        </p:txBody>
      </p:sp>
      <p:sp>
        <p:nvSpPr>
          <p:cNvPr id="26" name="テキスト プレースホルダー 2"/>
          <p:cNvSpPr>
            <a:spLocks noGrp="1"/>
          </p:cNvSpPr>
          <p:nvPr>
            <p:ph type="body" sz="quarter" idx="13" hasCustomPrompt="1"/>
          </p:nvPr>
        </p:nvSpPr>
        <p:spPr>
          <a:xfrm>
            <a:off x="584399" y="6093818"/>
            <a:ext cx="8736649" cy="142026"/>
          </a:xfrm>
          <a:prstGeom prst="rect">
            <a:avLst/>
          </a:prstGeom>
        </p:spPr>
        <p:txBody>
          <a:bodyPr lIns="0" tIns="0" rIns="0" bIns="0" anchor="b">
            <a:spAutoFit/>
          </a:bodyPr>
          <a:lstStyle>
            <a:lvl1pPr marL="0" indent="0" algn="ctr">
              <a:buNone/>
              <a:defRPr sz="923">
                <a:solidFill>
                  <a:schemeClr val="tx1"/>
                </a:solidFill>
              </a:defRPr>
            </a:lvl1pPr>
          </a:lstStyle>
          <a:p>
            <a:pPr lvl="0"/>
            <a:r>
              <a:rPr kumimoji="1" lang="ja-JP" altLang="en-US" dirty="0"/>
              <a:t>ライツ表記</a:t>
            </a:r>
          </a:p>
        </p:txBody>
      </p:sp>
      <p:sp>
        <p:nvSpPr>
          <p:cNvPr id="27" name="テキスト プレースホルダー 2"/>
          <p:cNvSpPr>
            <a:spLocks noGrp="1"/>
          </p:cNvSpPr>
          <p:nvPr>
            <p:ph type="body" sz="quarter" idx="14" hasCustomPrompt="1"/>
          </p:nvPr>
        </p:nvSpPr>
        <p:spPr>
          <a:xfrm>
            <a:off x="584399" y="1989202"/>
            <a:ext cx="8736649" cy="576130"/>
          </a:xfrm>
          <a:prstGeom prst="rect">
            <a:avLst/>
          </a:prstGeom>
        </p:spPr>
        <p:txBody>
          <a:bodyPr lIns="0" tIns="0" rIns="0" bIns="0" anchor="ctr"/>
          <a:lstStyle>
            <a:lvl1pPr marL="0" indent="0" algn="ctr">
              <a:buNone/>
              <a:defRPr sz="2954" b="1">
                <a:solidFill>
                  <a:schemeClr val="tx1"/>
                </a:solidFill>
              </a:defRPr>
            </a:lvl1pPr>
          </a:lstStyle>
          <a:p>
            <a:pPr lvl="0"/>
            <a:r>
              <a:rPr kumimoji="1" lang="ja-JP" altLang="en-US" dirty="0"/>
              <a:t>マスター タイトルの書式設定</a:t>
            </a:r>
          </a:p>
        </p:txBody>
      </p:sp>
      <p:sp>
        <p:nvSpPr>
          <p:cNvPr id="28" name="テキスト プレースホルダー 4"/>
          <p:cNvSpPr>
            <a:spLocks noGrp="1"/>
          </p:cNvSpPr>
          <p:nvPr>
            <p:ph type="body" sz="quarter" idx="15" hasCustomPrompt="1"/>
          </p:nvPr>
        </p:nvSpPr>
        <p:spPr>
          <a:xfrm>
            <a:off x="584399" y="2915293"/>
            <a:ext cx="8736649" cy="284144"/>
          </a:xfrm>
          <a:prstGeom prst="rect">
            <a:avLst/>
          </a:prstGeom>
        </p:spPr>
        <p:txBody>
          <a:bodyPr lIns="0" tIns="0" rIns="0" bIns="0" anchor="t">
            <a:spAutoFit/>
          </a:bodyPr>
          <a:lstStyle>
            <a:lvl1pPr marL="0" indent="0" algn="ctr">
              <a:buNone/>
              <a:defRPr sz="1846">
                <a:solidFill>
                  <a:schemeClr val="tx1"/>
                </a:solidFill>
              </a:defRPr>
            </a:lvl1pPr>
            <a:lvl2pPr marL="502621" indent="0" algn="l">
              <a:buNone/>
              <a:defRPr/>
            </a:lvl2pPr>
          </a:lstStyle>
          <a:p>
            <a:pPr lvl="0"/>
            <a:r>
              <a:rPr kumimoji="1" lang="ja-JP" altLang="en-US" dirty="0"/>
              <a:t>サブタイトルの書式設定</a:t>
            </a:r>
          </a:p>
        </p:txBody>
      </p:sp>
      <p:sp>
        <p:nvSpPr>
          <p:cNvPr id="15" name="フッター プレースホルダー 3"/>
          <p:cNvSpPr txBox="1">
            <a:spLocks/>
          </p:cNvSpPr>
          <p:nvPr userDrawn="1"/>
        </p:nvSpPr>
        <p:spPr>
          <a:xfrm>
            <a:off x="6516010" y="6534075"/>
            <a:ext cx="2337565" cy="215950"/>
          </a:xfrm>
          <a:prstGeom prst="rect">
            <a:avLst/>
          </a:prstGeom>
        </p:spPr>
        <p:txBody>
          <a:bodyPr wrap="square" lIns="66442" tIns="0" rIns="66442"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r" fontAlgn="auto">
              <a:spcBef>
                <a:spcPts val="0"/>
              </a:spcBef>
              <a:spcAft>
                <a:spcPts val="0"/>
              </a:spcAft>
            </a:pPr>
            <a:r>
              <a:rPr lang="ja-JP" altLang="en-US" sz="923" dirty="0">
                <a:solidFill>
                  <a:prstClr val="black"/>
                </a:solidFill>
                <a:latin typeface="SST Japanese Pro Regular"/>
              </a:rPr>
              <a:t>　　</a:t>
            </a:r>
          </a:p>
        </p:txBody>
      </p:sp>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9823" y="302897"/>
            <a:ext cx="1557748" cy="361537"/>
          </a:xfrm>
          <a:prstGeom prst="rect">
            <a:avLst/>
          </a:prstGeom>
        </p:spPr>
      </p:pic>
    </p:spTree>
    <p:extLst>
      <p:ext uri="{BB962C8B-B14F-4D97-AF65-F5344CB8AC3E}">
        <p14:creationId xmlns:p14="http://schemas.microsoft.com/office/powerpoint/2010/main" val="3989551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314" tIns="45656" rIns="91314" bIns="45656" numCol="1" anchor="ctr" anchorCtr="0" compatLnSpc="1">
            <a:prstTxWarp prst="textNoShape">
              <a:avLst/>
            </a:prstTxWarp>
          </a:bodyPr>
          <a:lstStyle/>
          <a:p>
            <a:pPr lvl="0"/>
            <a:r>
              <a:rPr lang="en-US"/>
              <a:t>Click to edit Master title style</a:t>
            </a:r>
          </a:p>
        </p:txBody>
      </p:sp>
      <p:sp>
        <p:nvSpPr>
          <p:cNvPr id="4" name="Text Placeholder 2"/>
          <p:cNvSpPr>
            <a:spLocks noGrp="1"/>
          </p:cNvSpPr>
          <p:nvPr>
            <p:ph idx="1"/>
          </p:nvPr>
        </p:nvSpPr>
        <p:spPr bwMode="auto">
          <a:xfrm>
            <a:off x="495300" y="1600236"/>
            <a:ext cx="8915400" cy="4525963"/>
          </a:xfrm>
          <a:prstGeom prst="rect">
            <a:avLst/>
          </a:prstGeom>
          <a:noFill/>
          <a:ln w="9525">
            <a:noFill/>
            <a:miter lim="800000"/>
            <a:headEnd/>
            <a:tailEnd/>
          </a:ln>
        </p:spPr>
        <p:txBody>
          <a:bodyPr vert="horz" wrap="square" lIns="91314" tIns="45656" rIns="91314" bIns="4565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bwMode="auto">
          <a:xfrm>
            <a:off x="9362555" y="6507186"/>
            <a:ext cx="431668" cy="209550"/>
          </a:xfrm>
          <a:prstGeom prst="rect">
            <a:avLst/>
          </a:prstGeom>
          <a:noFill/>
          <a:ln w="9525">
            <a:solidFill>
              <a:schemeClr val="bg1"/>
            </a:solidFill>
            <a:miter lim="800000"/>
            <a:headEnd/>
            <a:tailEnd/>
          </a:ln>
        </p:spPr>
        <p:txBody>
          <a:bodyPr vert="horz" wrap="square" lIns="91314" tIns="45656" rIns="91314" bIns="45656" numCol="1" anchor="ctr" anchorCtr="1" compatLnSpc="1">
            <a:prstTxWarp prst="textNoShape">
              <a:avLst/>
            </a:prstTxWarp>
          </a:bodyPr>
          <a:lstStyle>
            <a:lvl1pPr>
              <a:defRPr sz="923" b="1"/>
            </a:lvl1pPr>
          </a:lstStyle>
          <a:p>
            <a:pPr algn="l" defTabSz="842908" fontAlgn="auto">
              <a:spcBef>
                <a:spcPts val="0"/>
              </a:spcBef>
              <a:spcAft>
                <a:spcPts val="0"/>
              </a:spcAft>
              <a:defRPr/>
            </a:pPr>
            <a:fld id="{64269FE2-93E5-4144-91DD-C0067410C460}" type="slidenum">
              <a:rPr lang="en-US" smtClean="0">
                <a:solidFill>
                  <a:srgbClr val="FFFFFF"/>
                </a:solidFill>
                <a:latin typeface="Calibri"/>
              </a:rPr>
              <a:pPr algn="l" defTabSz="842908" fontAlgn="auto">
                <a:spcBef>
                  <a:spcPts val="0"/>
                </a:spcBef>
                <a:spcAft>
                  <a:spcPts val="0"/>
                </a:spcAft>
                <a:defRPr/>
              </a:pPr>
              <a:t>‹#›</a:t>
            </a:fld>
            <a:endParaRPr lang="en-US" dirty="0">
              <a:solidFill>
                <a:srgbClr val="FFFFFF"/>
              </a:solidFill>
              <a:latin typeface="Calibri"/>
            </a:endParaRPr>
          </a:p>
        </p:txBody>
      </p:sp>
      <p:sp>
        <p:nvSpPr>
          <p:cNvPr id="6" name="正方形/長方形 15"/>
          <p:cNvSpPr/>
          <p:nvPr userDrawn="1"/>
        </p:nvSpPr>
        <p:spPr>
          <a:xfrm>
            <a:off x="70"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84281" tIns="42140" rIns="84281" bIns="42140" rtlCol="0" anchor="ctr"/>
          <a:lstStyle/>
          <a:p>
            <a:pPr defTabSz="1004050" fontAlgn="auto">
              <a:spcBef>
                <a:spcPts val="0"/>
              </a:spcBef>
              <a:spcAft>
                <a:spcPts val="0"/>
              </a:spcAft>
            </a:pPr>
            <a:endParaRPr kumimoji="1" lang="ja-JP" altLang="en-US" sz="831" dirty="0">
              <a:solidFill>
                <a:srgbClr val="FFFFFF"/>
              </a:solidFill>
            </a:endParaRPr>
          </a:p>
        </p:txBody>
      </p:sp>
      <p:pic>
        <p:nvPicPr>
          <p:cNvPr id="7" name="図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6477" y="6518092"/>
            <a:ext cx="1135693" cy="262068"/>
          </a:xfrm>
          <a:prstGeom prst="rect">
            <a:avLst/>
          </a:prstGeom>
        </p:spPr>
      </p:pic>
      <p:cxnSp>
        <p:nvCxnSpPr>
          <p:cNvPr id="8" name="直線コネクタ 16"/>
          <p:cNvCxnSpPr/>
          <p:nvPr userDrawn="1"/>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スライド番号プレースホルダー 4"/>
          <p:cNvSpPr txBox="1">
            <a:spLocks/>
          </p:cNvSpPr>
          <p:nvPr userDrawn="1"/>
        </p:nvSpPr>
        <p:spPr>
          <a:xfrm>
            <a:off x="1360864" y="6543500"/>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E8DCCDAA-6D69-46E7-B759-71F91EA5148B}" type="slidenum">
              <a:rPr lang="ja-JP" altLang="en-US" sz="923" smtClean="0">
                <a:latin typeface="SST" pitchFamily="34" charset="0"/>
              </a:rPr>
              <a:pPr fontAlgn="auto">
                <a:spcBef>
                  <a:spcPts val="0"/>
                </a:spcBef>
                <a:spcAft>
                  <a:spcPts val="0"/>
                </a:spcAft>
              </a:pPr>
              <a:t>‹#›</a:t>
            </a:fld>
            <a:endParaRPr lang="ja-JP" altLang="en-US" sz="923" dirty="0">
              <a:latin typeface="SST" pitchFamily="34" charset="0"/>
            </a:endParaRPr>
          </a:p>
        </p:txBody>
      </p:sp>
      <p:pic>
        <p:nvPicPr>
          <p:cNvPr id="10"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99505" y="6425781"/>
            <a:ext cx="1403110" cy="432717"/>
          </a:xfrm>
          <a:prstGeom prst="rect">
            <a:avLst/>
          </a:prstGeom>
        </p:spPr>
      </p:pic>
      <p:sp>
        <p:nvSpPr>
          <p:cNvPr id="11" name="フッター プレースホルダー 3"/>
          <p:cNvSpPr txBox="1">
            <a:spLocks/>
          </p:cNvSpPr>
          <p:nvPr userDrawn="1"/>
        </p:nvSpPr>
        <p:spPr>
          <a:xfrm>
            <a:off x="3" y="6424752"/>
            <a:ext cx="8504425" cy="432717"/>
          </a:xfrm>
          <a:prstGeom prst="rect">
            <a:avLst/>
          </a:prstGeom>
        </p:spPr>
        <p:txBody>
          <a:bodyPr wrap="square" lIns="66364" tIns="0" rIns="66364"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421411" fontAlgn="auto">
              <a:spcBef>
                <a:spcPts val="0"/>
              </a:spcBef>
              <a:spcAft>
                <a:spcPts val="0"/>
              </a:spcAft>
            </a:pPr>
            <a:r>
              <a:rPr lang="en-US" altLang="ja-JP" sz="1477" b="1" dirty="0">
                <a:ea typeface="SST Japanese Pro Regular" pitchFamily="34" charset="-128"/>
                <a:cs typeface="Calibri" panose="020F0502020204030204" pitchFamily="34" charset="0"/>
              </a:rPr>
              <a:t>													</a:t>
            </a:r>
            <a:r>
              <a:rPr lang="en-US" altLang="ja-JP" sz="1477" dirty="0">
                <a:ea typeface="SST Japanese Pro Regular" pitchFamily="34" charset="-128"/>
                <a:cs typeface="Calibri" panose="020F0502020204030204" pitchFamily="34" charset="0"/>
              </a:rPr>
              <a:t>Risk &amp; Control Department</a:t>
            </a:r>
          </a:p>
        </p:txBody>
      </p:sp>
    </p:spTree>
    <p:extLst>
      <p:ext uri="{BB962C8B-B14F-4D97-AF65-F5344CB8AC3E}">
        <p14:creationId xmlns:p14="http://schemas.microsoft.com/office/powerpoint/2010/main" val="309235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36" name="正方形/長方形 35"/>
          <p:cNvSpPr/>
          <p:nvPr userDrawn="1"/>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05545" fontAlgn="auto">
              <a:spcBef>
                <a:spcPts val="0"/>
              </a:spcBef>
              <a:spcAft>
                <a:spcPts val="0"/>
              </a:spcAft>
            </a:pPr>
            <a:r>
              <a:rPr kumimoji="1" lang="en-US" altLang="ja-JP" sz="1939" dirty="0">
                <a:solidFill>
                  <a:prstClr val="white"/>
                </a:solidFill>
              </a:rPr>
              <a:t>c</a:t>
            </a:r>
            <a:endParaRPr kumimoji="1" lang="ja-JP" altLang="en-US" sz="1939" dirty="0">
              <a:solidFill>
                <a:prstClr val="white"/>
              </a:solidFill>
            </a:endParaRPr>
          </a:p>
        </p:txBody>
      </p:sp>
      <p:sp>
        <p:nvSpPr>
          <p:cNvPr id="11" name="Slide Number Placeholder 5"/>
          <p:cNvSpPr>
            <a:spLocks noGrp="1"/>
          </p:cNvSpPr>
          <p:nvPr>
            <p:ph type="sldNum" sz="quarter" idx="4"/>
          </p:nvPr>
        </p:nvSpPr>
        <p:spPr bwMode="auto">
          <a:xfrm>
            <a:off x="9362555" y="6507186"/>
            <a:ext cx="431668" cy="209550"/>
          </a:xfrm>
          <a:prstGeom prst="rect">
            <a:avLst/>
          </a:prstGeom>
          <a:noFill/>
          <a:ln w="9525">
            <a:solidFill>
              <a:schemeClr val="bg1"/>
            </a:solidFill>
            <a:miter lim="800000"/>
            <a:headEnd/>
            <a:tailEnd/>
          </a:ln>
        </p:spPr>
        <p:txBody>
          <a:bodyPr vert="horz" wrap="square" lIns="91314" tIns="45656" rIns="91314" bIns="45656" numCol="1" anchor="ctr" anchorCtr="1" compatLnSpc="1">
            <a:prstTxWarp prst="textNoShape">
              <a:avLst/>
            </a:prstTxWarp>
          </a:bodyPr>
          <a:lstStyle>
            <a:lvl1pPr>
              <a:defRPr sz="923" b="1"/>
            </a:lvl1pPr>
          </a:lstStyle>
          <a:p>
            <a:pPr algn="l" defTabSz="842908" fontAlgn="auto">
              <a:spcBef>
                <a:spcPts val="0"/>
              </a:spcBef>
              <a:spcAft>
                <a:spcPts val="0"/>
              </a:spcAft>
              <a:defRPr/>
            </a:pPr>
            <a:fld id="{64269FE2-93E5-4144-91DD-C0067410C460}" type="slidenum">
              <a:rPr lang="en-US" smtClean="0">
                <a:solidFill>
                  <a:srgbClr val="FFFFFF"/>
                </a:solidFill>
                <a:latin typeface="Calibri"/>
              </a:rPr>
              <a:pPr algn="l" defTabSz="842908" fontAlgn="auto">
                <a:spcBef>
                  <a:spcPts val="0"/>
                </a:spcBef>
                <a:spcAft>
                  <a:spcPts val="0"/>
                </a:spcAft>
                <a:defRPr/>
              </a:pPr>
              <a:t>‹#›</a:t>
            </a:fld>
            <a:endParaRPr lang="en-US" dirty="0">
              <a:solidFill>
                <a:srgbClr val="FFFFFF"/>
              </a:solidFill>
              <a:latin typeface="Calibri"/>
            </a:endParaRPr>
          </a:p>
        </p:txBody>
      </p:sp>
      <p:sp>
        <p:nvSpPr>
          <p:cNvPr id="12" name="正方形/長方形 15"/>
          <p:cNvSpPr/>
          <p:nvPr userDrawn="1"/>
        </p:nvSpPr>
        <p:spPr>
          <a:xfrm>
            <a:off x="70"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84281" tIns="42140" rIns="84281" bIns="42140" rtlCol="0" anchor="ctr"/>
          <a:lstStyle/>
          <a:p>
            <a:pPr defTabSz="1004050" fontAlgn="auto">
              <a:spcBef>
                <a:spcPts val="0"/>
              </a:spcBef>
              <a:spcAft>
                <a:spcPts val="0"/>
              </a:spcAft>
            </a:pPr>
            <a:endParaRPr kumimoji="1" lang="ja-JP" altLang="en-US" sz="831" dirty="0">
              <a:solidFill>
                <a:srgbClr val="FFFFFF"/>
              </a:solidFill>
            </a:endParaRPr>
          </a:p>
        </p:txBody>
      </p:sp>
      <p:pic>
        <p:nvPicPr>
          <p:cNvPr id="13" name="図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6477" y="6518092"/>
            <a:ext cx="1135693" cy="262068"/>
          </a:xfrm>
          <a:prstGeom prst="rect">
            <a:avLst/>
          </a:prstGeom>
        </p:spPr>
      </p:pic>
      <p:cxnSp>
        <p:nvCxnSpPr>
          <p:cNvPr id="14" name="直線コネクタ 16"/>
          <p:cNvCxnSpPr/>
          <p:nvPr userDrawn="1"/>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スライド番号プレースホルダー 4"/>
          <p:cNvSpPr txBox="1">
            <a:spLocks/>
          </p:cNvSpPr>
          <p:nvPr userDrawn="1"/>
        </p:nvSpPr>
        <p:spPr>
          <a:xfrm>
            <a:off x="1360864" y="6543500"/>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E8DCCDAA-6D69-46E7-B759-71F91EA5148B}" type="slidenum">
              <a:rPr lang="ja-JP" altLang="en-US" sz="923" smtClean="0">
                <a:latin typeface="SST" pitchFamily="34" charset="0"/>
              </a:rPr>
              <a:pPr fontAlgn="auto">
                <a:spcBef>
                  <a:spcPts val="0"/>
                </a:spcBef>
                <a:spcAft>
                  <a:spcPts val="0"/>
                </a:spcAft>
              </a:pPr>
              <a:t>‹#›</a:t>
            </a:fld>
            <a:endParaRPr lang="ja-JP" altLang="en-US" sz="923" dirty="0">
              <a:latin typeface="SST" pitchFamily="34" charset="0"/>
            </a:endParaRPr>
          </a:p>
        </p:txBody>
      </p:sp>
      <p:pic>
        <p:nvPicPr>
          <p:cNvPr id="19"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99505" y="6425781"/>
            <a:ext cx="1403110" cy="432717"/>
          </a:xfrm>
          <a:prstGeom prst="rect">
            <a:avLst/>
          </a:prstGeom>
        </p:spPr>
      </p:pic>
      <p:sp>
        <p:nvSpPr>
          <p:cNvPr id="20" name="フッター プレースホルダー 3"/>
          <p:cNvSpPr txBox="1">
            <a:spLocks/>
          </p:cNvSpPr>
          <p:nvPr userDrawn="1"/>
        </p:nvSpPr>
        <p:spPr>
          <a:xfrm>
            <a:off x="3" y="6424752"/>
            <a:ext cx="8504425" cy="432717"/>
          </a:xfrm>
          <a:prstGeom prst="rect">
            <a:avLst/>
          </a:prstGeom>
        </p:spPr>
        <p:txBody>
          <a:bodyPr wrap="square" lIns="66364" tIns="0" rIns="66364"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421411" fontAlgn="auto">
              <a:spcBef>
                <a:spcPts val="0"/>
              </a:spcBef>
              <a:spcAft>
                <a:spcPts val="0"/>
              </a:spcAft>
            </a:pPr>
            <a:r>
              <a:rPr lang="en-US" altLang="ja-JP" sz="1477" b="1" dirty="0">
                <a:ea typeface="SST Japanese Pro Regular" pitchFamily="34" charset="-128"/>
                <a:cs typeface="Calibri" panose="020F0502020204030204" pitchFamily="34" charset="0"/>
              </a:rPr>
              <a:t>													</a:t>
            </a:r>
            <a:r>
              <a:rPr lang="en-US" altLang="ja-JP" sz="1477" dirty="0">
                <a:ea typeface="SST Japanese Pro Regular" pitchFamily="34" charset="-128"/>
                <a:cs typeface="Calibri" panose="020F0502020204030204" pitchFamily="34" charset="0"/>
              </a:rPr>
              <a:t>Risk &amp; Control Department</a:t>
            </a:r>
          </a:p>
        </p:txBody>
      </p:sp>
    </p:spTree>
    <p:extLst>
      <p:ext uri="{BB962C8B-B14F-4D97-AF65-F5344CB8AC3E}">
        <p14:creationId xmlns:p14="http://schemas.microsoft.com/office/powerpoint/2010/main" val="1389108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White Back Cover">
    <p:spTree>
      <p:nvGrpSpPr>
        <p:cNvPr id="1" name=""/>
        <p:cNvGrpSpPr/>
        <p:nvPr/>
      </p:nvGrpSpPr>
      <p:grpSpPr>
        <a:xfrm>
          <a:off x="0" y="0"/>
          <a:ext cx="0" cy="0"/>
          <a:chOff x="0" y="0"/>
          <a:chExt cx="0" cy="0"/>
        </a:xfrm>
      </p:grpSpPr>
      <p:sp>
        <p:nvSpPr>
          <p:cNvPr id="5" name="テキスト ボックス 4"/>
          <p:cNvSpPr txBox="1"/>
          <p:nvPr userDrawn="1"/>
        </p:nvSpPr>
        <p:spPr bwMode="gray">
          <a:xfrm>
            <a:off x="388565" y="5937279"/>
            <a:ext cx="9085943" cy="603163"/>
          </a:xfrm>
          <a:prstGeom prst="rect">
            <a:avLst/>
          </a:prstGeom>
          <a:noFill/>
        </p:spPr>
        <p:txBody>
          <a:bodyPr wrap="none" lIns="0" tIns="0" rIns="0" bIns="0" rtlCol="0">
            <a:noAutofit/>
          </a:bodyPr>
          <a:lstStyle/>
          <a:p>
            <a:pPr defTabSz="1005042" fontAlgn="auto">
              <a:spcBef>
                <a:spcPts val="0"/>
              </a:spcBef>
              <a:spcAft>
                <a:spcPts val="369"/>
              </a:spcAft>
            </a:pPr>
            <a:r>
              <a:rPr kumimoji="1" lang="en-US" altLang="ja-JP" sz="831" dirty="0">
                <a:solidFill>
                  <a:prstClr val="black"/>
                </a:solidFill>
                <a:latin typeface="Calibri"/>
                <a:cs typeface="メイリオ"/>
              </a:rPr>
              <a:t>SONY is a registered trademark of Sony Corporation.</a:t>
            </a:r>
          </a:p>
          <a:p>
            <a:pPr defTabSz="1005042" fontAlgn="auto">
              <a:spcBef>
                <a:spcPts val="0"/>
              </a:spcBef>
              <a:spcAft>
                <a:spcPts val="369"/>
              </a:spcAft>
            </a:pPr>
            <a:r>
              <a:rPr kumimoji="1" lang="en-US" altLang="ja-JP" sz="831" dirty="0">
                <a:solidFill>
                  <a:prstClr val="black"/>
                </a:solidFill>
                <a:latin typeface="Calibri"/>
                <a:cs typeface="メイリオ"/>
              </a:rPr>
              <a:t>Names of Sony products and services are the registered trademarks and/or trademarks of Sony Corporation or its Group companies.</a:t>
            </a:r>
          </a:p>
          <a:p>
            <a:pPr defTabSz="1005042" fontAlgn="auto">
              <a:spcBef>
                <a:spcPts val="0"/>
              </a:spcBef>
              <a:spcAft>
                <a:spcPts val="369"/>
              </a:spcAft>
            </a:pPr>
            <a:r>
              <a:rPr kumimoji="1" lang="en-US" altLang="ja-JP" sz="831" dirty="0">
                <a:solidFill>
                  <a:prstClr val="black"/>
                </a:solidFill>
                <a:latin typeface="Calibri"/>
                <a:cs typeface="メイリオ"/>
              </a:rPr>
              <a:t>Other company names and product names are registered trademarks and/or trademarks of the respective companies.</a:t>
            </a:r>
          </a:p>
        </p:txBody>
      </p:sp>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01624" y="2978310"/>
            <a:ext cx="3899323" cy="899792"/>
          </a:xfrm>
          <a:prstGeom prst="rect">
            <a:avLst/>
          </a:prstGeom>
        </p:spPr>
      </p:pic>
    </p:spTree>
    <p:extLst>
      <p:ext uri="{BB962C8B-B14F-4D97-AF65-F5344CB8AC3E}">
        <p14:creationId xmlns:p14="http://schemas.microsoft.com/office/powerpoint/2010/main" val="381043491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7.xml"/><Relationship Id="rId4"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5333490"/>
      </p:ext>
    </p:extLst>
  </p:cSld>
  <p:clrMap bg1="lt1" tx1="dk1" bg2="lt2" tx2="dk2" accent1="accent1" accent2="accent2" accent3="accent3" accent4="accent4" accent5="accent5" accent6="accent6" hlink="hlink" folHlink="folHlink"/>
  <p:sldLayoutIdLst>
    <p:sldLayoutId id="2147483686" r:id="rId1"/>
  </p:sldLayoutIdLst>
  <p:hf hdr="0"/>
  <p:txStyles>
    <p:titleStyle>
      <a:lvl1pPr algn="l" defTabSz="1089325" rtl="0" eaLnBrk="1" latinLnBrk="0" hangingPunct="1">
        <a:spcBef>
          <a:spcPct val="0"/>
        </a:spcBef>
        <a:buNone/>
        <a:defRPr kumimoji="1" sz="5200" kern="1200">
          <a:solidFill>
            <a:schemeClr val="tx1"/>
          </a:solidFill>
          <a:latin typeface="+mj-ea"/>
          <a:ea typeface="+mj-ea"/>
          <a:cs typeface="+mj-cs"/>
        </a:defRPr>
      </a:lvl1pPr>
    </p:titleStyle>
    <p:bodyStyle>
      <a:lvl1pPr marL="408497" indent="-408497" algn="l" defTabSz="1089325" rtl="0" eaLnBrk="1" latinLnBrk="0" hangingPunct="1">
        <a:spcBef>
          <a:spcPct val="20000"/>
        </a:spcBef>
        <a:buFont typeface="Arial" pitchFamily="34" charset="0"/>
        <a:buChar char="•"/>
        <a:defRPr kumimoji="1" sz="3800" kern="1200">
          <a:solidFill>
            <a:schemeClr val="tx1"/>
          </a:solidFill>
          <a:latin typeface="+mj-ea"/>
          <a:ea typeface="+mj-ea"/>
          <a:cs typeface="+mn-cs"/>
        </a:defRPr>
      </a:lvl1pPr>
      <a:lvl2pPr marL="885076" indent="-340414" algn="l" defTabSz="1089325" rtl="0" eaLnBrk="1" latinLnBrk="0" hangingPunct="1">
        <a:spcBef>
          <a:spcPct val="20000"/>
        </a:spcBef>
        <a:buFont typeface="Arial" pitchFamily="34" charset="0"/>
        <a:buChar char="–"/>
        <a:defRPr kumimoji="1" sz="3300" kern="1200">
          <a:solidFill>
            <a:schemeClr val="tx1"/>
          </a:solidFill>
          <a:latin typeface="+mj-ea"/>
          <a:ea typeface="+mj-ea"/>
          <a:cs typeface="+mn-cs"/>
        </a:defRPr>
      </a:lvl2pPr>
      <a:lvl3pPr marL="1361656" indent="-272331" algn="l" defTabSz="1089325" rtl="0" eaLnBrk="1" latinLnBrk="0" hangingPunct="1">
        <a:spcBef>
          <a:spcPct val="20000"/>
        </a:spcBef>
        <a:buFont typeface="Arial" pitchFamily="34" charset="0"/>
        <a:buChar char="•"/>
        <a:defRPr kumimoji="1" sz="2900" kern="1200">
          <a:solidFill>
            <a:schemeClr val="tx1"/>
          </a:solidFill>
          <a:latin typeface="+mj-ea"/>
          <a:ea typeface="+mj-ea"/>
          <a:cs typeface="+mn-cs"/>
        </a:defRPr>
      </a:lvl3pPr>
      <a:lvl4pPr marL="1906318" indent="-272331" algn="l" defTabSz="1089325" rtl="0" eaLnBrk="1" latinLnBrk="0" hangingPunct="1">
        <a:spcBef>
          <a:spcPct val="20000"/>
        </a:spcBef>
        <a:buFont typeface="Arial" pitchFamily="34" charset="0"/>
        <a:buChar char="–"/>
        <a:defRPr kumimoji="1" sz="2400" kern="1200">
          <a:solidFill>
            <a:schemeClr val="tx1"/>
          </a:solidFill>
          <a:latin typeface="+mj-ea"/>
          <a:ea typeface="+mj-ea"/>
          <a:cs typeface="+mn-cs"/>
        </a:defRPr>
      </a:lvl4pPr>
      <a:lvl5pPr marL="2450981" indent="-272331" algn="l" defTabSz="1089325" rtl="0" eaLnBrk="1" latinLnBrk="0" hangingPunct="1">
        <a:spcBef>
          <a:spcPct val="20000"/>
        </a:spcBef>
        <a:buFont typeface="Arial" pitchFamily="34" charset="0"/>
        <a:buChar char="»"/>
        <a:defRPr kumimoji="1" sz="2400" kern="1200">
          <a:solidFill>
            <a:schemeClr val="tx1"/>
          </a:solidFill>
          <a:latin typeface="+mj-ea"/>
          <a:ea typeface="+mj-ea"/>
          <a:cs typeface="+mn-cs"/>
        </a:defRPr>
      </a:lvl5pPr>
      <a:lvl6pPr marL="2995643" indent="-272331" algn="l" defTabSz="1089325" rtl="0" eaLnBrk="1" latinLnBrk="0" hangingPunct="1">
        <a:spcBef>
          <a:spcPct val="20000"/>
        </a:spcBef>
        <a:buFont typeface="Arial" pitchFamily="34" charset="0"/>
        <a:buChar char="•"/>
        <a:defRPr kumimoji="1" sz="2400" kern="1200">
          <a:solidFill>
            <a:schemeClr val="tx1"/>
          </a:solidFill>
          <a:latin typeface="+mn-lt"/>
          <a:ea typeface="+mn-ea"/>
          <a:cs typeface="+mn-cs"/>
        </a:defRPr>
      </a:lvl6pPr>
      <a:lvl7pPr marL="3540305" indent="-272331" algn="l" defTabSz="1089325" rtl="0" eaLnBrk="1" latinLnBrk="0" hangingPunct="1">
        <a:spcBef>
          <a:spcPct val="20000"/>
        </a:spcBef>
        <a:buFont typeface="Arial" pitchFamily="34" charset="0"/>
        <a:buChar char="•"/>
        <a:defRPr kumimoji="1" sz="2400" kern="1200">
          <a:solidFill>
            <a:schemeClr val="tx1"/>
          </a:solidFill>
          <a:latin typeface="+mn-lt"/>
          <a:ea typeface="+mn-ea"/>
          <a:cs typeface="+mn-cs"/>
        </a:defRPr>
      </a:lvl7pPr>
      <a:lvl8pPr marL="4084968" indent="-272331" algn="l" defTabSz="1089325" rtl="0" eaLnBrk="1" latinLnBrk="0" hangingPunct="1">
        <a:spcBef>
          <a:spcPct val="20000"/>
        </a:spcBef>
        <a:buFont typeface="Arial" pitchFamily="34" charset="0"/>
        <a:buChar char="•"/>
        <a:defRPr kumimoji="1" sz="2400" kern="1200">
          <a:solidFill>
            <a:schemeClr val="tx1"/>
          </a:solidFill>
          <a:latin typeface="+mn-lt"/>
          <a:ea typeface="+mn-ea"/>
          <a:cs typeface="+mn-cs"/>
        </a:defRPr>
      </a:lvl8pPr>
      <a:lvl9pPr marL="4629630" indent="-272331" algn="l" defTabSz="1089325" rtl="0" eaLnBrk="1" latinLnBrk="0" hangingPunct="1">
        <a:spcBef>
          <a:spcPct val="20000"/>
        </a:spcBef>
        <a:buFont typeface="Arial" pitchFamily="34" charset="0"/>
        <a:buChar char="•"/>
        <a:defRPr kumimoji="1" sz="2400" kern="1200">
          <a:solidFill>
            <a:schemeClr val="tx1"/>
          </a:solidFill>
          <a:latin typeface="+mn-lt"/>
          <a:ea typeface="+mn-ea"/>
          <a:cs typeface="+mn-cs"/>
        </a:defRPr>
      </a:lvl9pPr>
    </p:bodyStyle>
    <p:otherStyle>
      <a:defPPr>
        <a:defRPr lang="ja-JP"/>
      </a:defPPr>
      <a:lvl1pPr marL="0" algn="l" defTabSz="1089325" rtl="0" eaLnBrk="1" latinLnBrk="0" hangingPunct="1">
        <a:defRPr kumimoji="1" sz="2100" kern="1200">
          <a:solidFill>
            <a:schemeClr val="tx1"/>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1"/>
          <p:cNvSpPr>
            <a:spLocks noGrp="1"/>
          </p:cNvSpPr>
          <p:nvPr>
            <p:ph type="title"/>
          </p:nvPr>
        </p:nvSpPr>
        <p:spPr bwMode="auto">
          <a:xfrm>
            <a:off x="495301"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495301" y="1600212"/>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500" y="6520053"/>
            <a:ext cx="1135890" cy="262129"/>
          </a:xfrm>
          <a:prstGeom prst="rect">
            <a:avLst/>
          </a:prstGeom>
        </p:spPr>
      </p:pic>
      <p:cxnSp>
        <p:nvCxnSpPr>
          <p:cNvPr id="12" name="直線コネクタ 16"/>
          <p:cNvCxnSpPr/>
          <p:nvPr/>
        </p:nvCxnSpPr>
        <p:spPr>
          <a:xfrm>
            <a:off x="1711046" y="6535576"/>
            <a:ext cx="0" cy="21602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スライド番号プレースホルダー 4"/>
          <p:cNvSpPr txBox="1">
            <a:spLocks/>
          </p:cNvSpPr>
          <p:nvPr/>
        </p:nvSpPr>
        <p:spPr>
          <a:xfrm>
            <a:off x="1361100" y="6545014"/>
            <a:ext cx="264006"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1000" smtClean="0">
                <a:latin typeface="SST" pitchFamily="34" charset="0"/>
              </a:rPr>
              <a:pPr/>
              <a:t>‹#›</a:t>
            </a:fld>
            <a:endParaRPr lang="ja-JP" altLang="en-US" sz="1000" dirty="0">
              <a:latin typeface="SST" pitchFamily="34" charset="0"/>
            </a:endParaRPr>
          </a:p>
        </p:txBody>
      </p:sp>
      <p:sp>
        <p:nvSpPr>
          <p:cNvPr id="14" name="フッター プレースホルダー 3"/>
          <p:cNvSpPr txBox="1">
            <a:spLocks/>
          </p:cNvSpPr>
          <p:nvPr/>
        </p:nvSpPr>
        <p:spPr>
          <a:xfrm>
            <a:off x="0" y="6426458"/>
            <a:ext cx="8505900" cy="432817"/>
          </a:xfrm>
          <a:prstGeom prst="rect">
            <a:avLst/>
          </a:prstGeom>
        </p:spPr>
        <p:txBody>
          <a:bodyPr wrap="square" lIns="72000" tIns="0" rIns="720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457200"/>
            <a:r>
              <a:rPr lang="en-US" altLang="ja-JP" sz="1600" b="1" dirty="0">
                <a:ea typeface="SST Japanese Pro Regular" pitchFamily="34" charset="-128"/>
                <a:cs typeface="Calibri" panose="020F0502020204030204" pitchFamily="34" charset="0"/>
              </a:rPr>
              <a:t>												</a:t>
            </a:r>
          </a:p>
        </p:txBody>
      </p:sp>
      <p:sp>
        <p:nvSpPr>
          <p:cNvPr id="15" name="正方形/長方形 15"/>
          <p:cNvSpPr/>
          <p:nvPr/>
        </p:nvSpPr>
        <p:spPr>
          <a:xfrm>
            <a:off x="30"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defTabSz="1089325" fontAlgn="auto">
              <a:spcBef>
                <a:spcPts val="0"/>
              </a:spcBef>
              <a:spcAft>
                <a:spcPts val="0"/>
              </a:spcAft>
            </a:pPr>
            <a:endParaRPr kumimoji="1" lang="ja-JP" altLang="en-US" sz="900" dirty="0">
              <a:solidFill>
                <a:srgbClr val="FFFFFF"/>
              </a:solidFill>
            </a:endParaRPr>
          </a:p>
        </p:txBody>
      </p:sp>
      <p:pic>
        <p:nvPicPr>
          <p:cNvPr id="17"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476" y="6518091"/>
            <a:ext cx="1135693" cy="262068"/>
          </a:xfrm>
          <a:prstGeom prst="rect">
            <a:avLst/>
          </a:prstGeom>
        </p:spPr>
      </p:pic>
      <p:cxnSp>
        <p:nvCxnSpPr>
          <p:cNvPr id="19" name="直線コネクタ 16"/>
          <p:cNvCxnSpPr/>
          <p:nvPr/>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スライド番号プレースホルダー 4"/>
          <p:cNvSpPr txBox="1">
            <a:spLocks/>
          </p:cNvSpPr>
          <p:nvPr/>
        </p:nvSpPr>
        <p:spPr>
          <a:xfrm>
            <a:off x="1360864" y="6543499"/>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DBEAEB32-94E6-4EA7-BC63-7A038C3C1B83}" type="slidenum">
              <a:rPr lang="ja-JP" altLang="en-US" sz="1050" smtClean="0">
                <a:cs typeface="Calibri" panose="020F0502020204030204" pitchFamily="34" charset="0"/>
              </a:rPr>
              <a:pPr fontAlgn="auto">
                <a:spcBef>
                  <a:spcPts val="0"/>
                </a:spcBef>
                <a:spcAft>
                  <a:spcPts val="0"/>
                </a:spcAft>
              </a:pPr>
              <a:t>‹#›</a:t>
            </a:fld>
            <a:endParaRPr lang="ja-JP" altLang="en-US" sz="1050" dirty="0">
              <a:cs typeface="Calibri" panose="020F0502020204030204" pitchFamily="34" charset="0"/>
            </a:endParaRPr>
          </a:p>
        </p:txBody>
      </p:sp>
      <p:sp>
        <p:nvSpPr>
          <p:cNvPr id="16" name="フッター プレースホルダー 3"/>
          <p:cNvSpPr txBox="1">
            <a:spLocks/>
          </p:cNvSpPr>
          <p:nvPr/>
        </p:nvSpPr>
        <p:spPr>
          <a:xfrm>
            <a:off x="5961118" y="6487679"/>
            <a:ext cx="2543311" cy="325721"/>
          </a:xfrm>
          <a:prstGeom prst="rect">
            <a:avLst/>
          </a:prstGeom>
        </p:spPr>
        <p:txBody>
          <a:bodyPr wrap="square" lIns="72000" tIns="0" rIns="720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914400">
              <a:defRPr/>
            </a:pPr>
            <a:r>
              <a:rPr lang="en-US" altLang="ja-JP" sz="1600" dirty="0">
                <a:solidFill>
                  <a:prstClr val="white"/>
                </a:solidFill>
                <a:ea typeface="SST Japanese Pro Regular" pitchFamily="34" charset="-128"/>
                <a:cs typeface="Calibri" panose="020F0502020204030204" pitchFamily="34" charset="0"/>
              </a:rPr>
              <a:t>Risk &amp; Control Department</a:t>
            </a:r>
            <a:endParaRPr kumimoji="0" lang="en-US" altLang="ja-JP" sz="1600" dirty="0">
              <a:cs typeface="Calibri" panose="020F0502020204030204" pitchFamily="34" charset="0"/>
            </a:endParaRPr>
          </a:p>
        </p:txBody>
      </p:sp>
      <p:pic>
        <p:nvPicPr>
          <p:cNvPr id="18" name="図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499507" y="6425826"/>
            <a:ext cx="1403110" cy="432717"/>
          </a:xfrm>
          <a:prstGeom prst="rect">
            <a:avLst/>
          </a:prstGeom>
        </p:spPr>
      </p:pic>
    </p:spTree>
    <p:extLst>
      <p:ext uri="{BB962C8B-B14F-4D97-AF65-F5344CB8AC3E}">
        <p14:creationId xmlns:p14="http://schemas.microsoft.com/office/powerpoint/2010/main" val="1611436992"/>
      </p:ext>
    </p:extLst>
  </p:cSld>
  <p:clrMap bg1="lt1" tx1="dk1" bg2="lt2" tx2="dk2" accent1="accent1" accent2="accent2" accent3="accent3" accent4="accent4" accent5="accent5" accent6="accent6" hlink="hlink" folHlink="folHlink"/>
  <p:sldLayoutIdLst>
    <p:sldLayoutId id="2147483688" r:id="rId1"/>
  </p:sldLayoutIdLst>
  <p:hf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pitchFamily="34" charset="0"/>
        <a:buChar char="»"/>
        <a:defRPr sz="2000">
          <a:solidFill>
            <a:schemeClr val="tx1"/>
          </a:solidFill>
          <a:latin typeface="+mn-lt"/>
        </a:defRPr>
      </a:lvl6pPr>
      <a:lvl7pPr marL="2971800" indent="-228600" algn="l" rtl="0" fontAlgn="base">
        <a:spcBef>
          <a:spcPct val="20000"/>
        </a:spcBef>
        <a:spcAft>
          <a:spcPct val="0"/>
        </a:spcAft>
        <a:buFont typeface="Arial" pitchFamily="34" charset="0"/>
        <a:buChar char="»"/>
        <a:defRPr sz="2000">
          <a:solidFill>
            <a:schemeClr val="tx1"/>
          </a:solidFill>
          <a:latin typeface="+mn-lt"/>
        </a:defRPr>
      </a:lvl7pPr>
      <a:lvl8pPr marL="3429000" indent="-228600" algn="l" rtl="0" fontAlgn="base">
        <a:spcBef>
          <a:spcPct val="20000"/>
        </a:spcBef>
        <a:spcAft>
          <a:spcPct val="0"/>
        </a:spcAft>
        <a:buFont typeface="Arial" pitchFamily="34" charset="0"/>
        <a:buChar char="»"/>
        <a:defRPr sz="2000">
          <a:solidFill>
            <a:schemeClr val="tx1"/>
          </a:solidFill>
          <a:latin typeface="+mn-lt"/>
        </a:defRPr>
      </a:lvl8pPr>
      <a:lvl9pPr marL="3886200" indent="-228600" algn="l" rtl="0" fontAlgn="base">
        <a:spcBef>
          <a:spcPct val="20000"/>
        </a:spcBef>
        <a:spcAft>
          <a:spcPct val="0"/>
        </a:spcAft>
        <a:buFont typeface="Arial" pitchFamily="34"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314" tIns="45656" rIns="91314" bIns="45656"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495300" y="1600235"/>
            <a:ext cx="8915400" cy="4525963"/>
          </a:xfrm>
          <a:prstGeom prst="rect">
            <a:avLst/>
          </a:prstGeom>
          <a:noFill/>
          <a:ln w="9525">
            <a:noFill/>
            <a:miter lim="800000"/>
            <a:headEnd/>
            <a:tailEnd/>
          </a:ln>
        </p:spPr>
        <p:txBody>
          <a:bodyPr vert="horz" wrap="square" lIns="91314" tIns="45656" rIns="91314" bIns="4565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bwMode="auto">
          <a:xfrm>
            <a:off x="9362555" y="6507186"/>
            <a:ext cx="431668" cy="209550"/>
          </a:xfrm>
          <a:prstGeom prst="rect">
            <a:avLst/>
          </a:prstGeom>
          <a:noFill/>
          <a:ln w="9525">
            <a:solidFill>
              <a:schemeClr val="bg1"/>
            </a:solidFill>
            <a:miter lim="800000"/>
            <a:headEnd/>
            <a:tailEnd/>
          </a:ln>
        </p:spPr>
        <p:txBody>
          <a:bodyPr vert="horz" wrap="square" lIns="91314" tIns="45656" rIns="91314" bIns="45656" numCol="1" anchor="ctr" anchorCtr="1" compatLnSpc="1">
            <a:prstTxWarp prst="textNoShape">
              <a:avLst/>
            </a:prstTxWarp>
          </a:bodyPr>
          <a:lstStyle>
            <a:lvl1pPr>
              <a:defRPr sz="1000" b="1"/>
            </a:lvl1pPr>
          </a:lstStyle>
          <a:p>
            <a:pPr algn="l" defTabSz="913138" fontAlgn="auto">
              <a:spcBef>
                <a:spcPts val="0"/>
              </a:spcBef>
              <a:spcAft>
                <a:spcPts val="0"/>
              </a:spcAft>
              <a:defRPr/>
            </a:pPr>
            <a:fld id="{64269FE2-93E5-4144-91DD-C0067410C460}" type="slidenum">
              <a:rPr lang="en-US" smtClean="0">
                <a:solidFill>
                  <a:srgbClr val="FFFFFF"/>
                </a:solidFill>
                <a:latin typeface="Calibri"/>
              </a:rPr>
              <a:pPr algn="l" defTabSz="913138" fontAlgn="auto">
                <a:spcBef>
                  <a:spcPts val="0"/>
                </a:spcBef>
                <a:spcAft>
                  <a:spcPts val="0"/>
                </a:spcAft>
                <a:defRPr/>
              </a:pPr>
              <a:t>‹#›</a:t>
            </a:fld>
            <a:endParaRPr lang="en-US" dirty="0">
              <a:solidFill>
                <a:srgbClr val="FFFFFF"/>
              </a:solidFill>
              <a:latin typeface="Calibri"/>
            </a:endParaRPr>
          </a:p>
        </p:txBody>
      </p:sp>
      <p:sp>
        <p:nvSpPr>
          <p:cNvPr id="10" name="正方形/長方形 15"/>
          <p:cNvSpPr/>
          <p:nvPr userDrawn="1"/>
        </p:nvSpPr>
        <p:spPr>
          <a:xfrm>
            <a:off x="69"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lIns="91304" tIns="45652" rIns="91304" bIns="45652" rtlCol="0" anchor="ctr"/>
          <a:lstStyle/>
          <a:p>
            <a:pPr defTabSz="1087706" fontAlgn="auto">
              <a:spcBef>
                <a:spcPts val="0"/>
              </a:spcBef>
              <a:spcAft>
                <a:spcPts val="0"/>
              </a:spcAft>
            </a:pPr>
            <a:endParaRPr kumimoji="1" lang="ja-JP" altLang="en-US" sz="900" dirty="0">
              <a:solidFill>
                <a:srgbClr val="FFFFFF"/>
              </a:solidFill>
            </a:endParaRPr>
          </a:p>
        </p:txBody>
      </p:sp>
      <p:pic>
        <p:nvPicPr>
          <p:cNvPr id="11" name="図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476" y="6518091"/>
            <a:ext cx="1135693" cy="262068"/>
          </a:xfrm>
          <a:prstGeom prst="rect">
            <a:avLst/>
          </a:prstGeom>
        </p:spPr>
      </p:pic>
      <p:cxnSp>
        <p:nvCxnSpPr>
          <p:cNvPr id="12" name="直線コネクタ 16"/>
          <p:cNvCxnSpPr/>
          <p:nvPr userDrawn="1"/>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スライド番号プレースホルダー 4"/>
          <p:cNvSpPr txBox="1">
            <a:spLocks/>
          </p:cNvSpPr>
          <p:nvPr userDrawn="1"/>
        </p:nvSpPr>
        <p:spPr>
          <a:xfrm>
            <a:off x="1360864" y="6543499"/>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E8DCCDAA-6D69-46E7-B759-71F91EA5148B}" type="slidenum">
              <a:rPr lang="ja-JP" altLang="en-US" sz="1000" smtClean="0">
                <a:latin typeface="SST" pitchFamily="34" charset="0"/>
              </a:rPr>
              <a:pPr fontAlgn="auto">
                <a:spcBef>
                  <a:spcPts val="0"/>
                </a:spcBef>
                <a:spcAft>
                  <a:spcPts val="0"/>
                </a:spcAft>
              </a:pPr>
              <a:t>‹#›</a:t>
            </a:fld>
            <a:endParaRPr lang="ja-JP" altLang="en-US" sz="1000" dirty="0">
              <a:latin typeface="SST" pitchFamily="34" charset="0"/>
            </a:endParaRPr>
          </a:p>
        </p:txBody>
      </p:sp>
      <p:pic>
        <p:nvPicPr>
          <p:cNvPr id="14"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99505" y="6425780"/>
            <a:ext cx="1403110" cy="432717"/>
          </a:xfrm>
          <a:prstGeom prst="rect">
            <a:avLst/>
          </a:prstGeom>
        </p:spPr>
      </p:pic>
      <p:sp>
        <p:nvSpPr>
          <p:cNvPr id="15" name="フッター プレースホルダー 3"/>
          <p:cNvSpPr txBox="1">
            <a:spLocks/>
          </p:cNvSpPr>
          <p:nvPr userDrawn="1"/>
        </p:nvSpPr>
        <p:spPr>
          <a:xfrm>
            <a:off x="3" y="6424752"/>
            <a:ext cx="8504425" cy="432717"/>
          </a:xfrm>
          <a:prstGeom prst="rect">
            <a:avLst/>
          </a:prstGeom>
        </p:spPr>
        <p:txBody>
          <a:bodyPr wrap="square" lIns="71895" tIns="0" rIns="71895"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456522" fontAlgn="auto">
              <a:spcBef>
                <a:spcPts val="0"/>
              </a:spcBef>
              <a:spcAft>
                <a:spcPts val="0"/>
              </a:spcAft>
            </a:pPr>
            <a:r>
              <a:rPr lang="en-US" altLang="ja-JP" sz="1600" b="1" dirty="0">
                <a:ea typeface="SST Japanese Pro Regular" pitchFamily="34" charset="-128"/>
                <a:cs typeface="Calibri" panose="020F0502020204030204" pitchFamily="34" charset="0"/>
              </a:rPr>
              <a:t>													Risk &amp; Control Department</a:t>
            </a:r>
          </a:p>
        </p:txBody>
      </p:sp>
    </p:spTree>
    <p:extLst>
      <p:ext uri="{BB962C8B-B14F-4D97-AF65-F5344CB8AC3E}">
        <p14:creationId xmlns:p14="http://schemas.microsoft.com/office/powerpoint/2010/main" val="92856565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6566" algn="ctr" rtl="0" fontAlgn="base">
        <a:spcBef>
          <a:spcPct val="0"/>
        </a:spcBef>
        <a:spcAft>
          <a:spcPct val="0"/>
        </a:spcAft>
        <a:defRPr sz="4400">
          <a:solidFill>
            <a:schemeClr val="tx1"/>
          </a:solidFill>
          <a:latin typeface="Calibri" pitchFamily="34" charset="0"/>
        </a:defRPr>
      </a:lvl6pPr>
      <a:lvl7pPr marL="913138" algn="ctr" rtl="0" fontAlgn="base">
        <a:spcBef>
          <a:spcPct val="0"/>
        </a:spcBef>
        <a:spcAft>
          <a:spcPct val="0"/>
        </a:spcAft>
        <a:defRPr sz="4400">
          <a:solidFill>
            <a:schemeClr val="tx1"/>
          </a:solidFill>
          <a:latin typeface="Calibri" pitchFamily="34" charset="0"/>
        </a:defRPr>
      </a:lvl7pPr>
      <a:lvl8pPr marL="1369707" algn="ctr" rtl="0" fontAlgn="base">
        <a:spcBef>
          <a:spcPct val="0"/>
        </a:spcBef>
        <a:spcAft>
          <a:spcPct val="0"/>
        </a:spcAft>
        <a:defRPr sz="4400">
          <a:solidFill>
            <a:schemeClr val="tx1"/>
          </a:solidFill>
          <a:latin typeface="Calibri" pitchFamily="34" charset="0"/>
        </a:defRPr>
      </a:lvl8pPr>
      <a:lvl9pPr marL="1826281" algn="ctr" rtl="0" fontAlgn="base">
        <a:spcBef>
          <a:spcPct val="0"/>
        </a:spcBef>
        <a:spcAft>
          <a:spcPct val="0"/>
        </a:spcAft>
        <a:defRPr sz="4400">
          <a:solidFill>
            <a:schemeClr val="tx1"/>
          </a:solidFill>
          <a:latin typeface="Calibri" pitchFamily="34" charset="0"/>
        </a:defRPr>
      </a:lvl9pPr>
    </p:titleStyle>
    <p:bodyStyle>
      <a:lvl1pPr marL="342424" indent="-342424"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1930" indent="-285359" algn="l" rtl="0" eaLnBrk="0" fontAlgn="base" hangingPunct="0">
        <a:spcBef>
          <a:spcPct val="20000"/>
        </a:spcBef>
        <a:spcAft>
          <a:spcPct val="0"/>
        </a:spcAft>
        <a:buFont typeface="Arial" charset="0"/>
        <a:buChar char="–"/>
        <a:defRPr sz="2800">
          <a:solidFill>
            <a:schemeClr val="tx1"/>
          </a:solidFill>
          <a:latin typeface="+mn-lt"/>
        </a:defRPr>
      </a:lvl2pPr>
      <a:lvl3pPr marL="1141421" indent="-228280" algn="l" rtl="0" eaLnBrk="0" fontAlgn="base" hangingPunct="0">
        <a:spcBef>
          <a:spcPct val="20000"/>
        </a:spcBef>
        <a:spcAft>
          <a:spcPct val="0"/>
        </a:spcAft>
        <a:buFont typeface="Arial" charset="0"/>
        <a:buChar char="•"/>
        <a:defRPr sz="2400">
          <a:solidFill>
            <a:schemeClr val="tx1"/>
          </a:solidFill>
          <a:latin typeface="+mn-lt"/>
        </a:defRPr>
      </a:lvl3pPr>
      <a:lvl4pPr marL="1597992" indent="-228280" algn="l" rtl="0" eaLnBrk="0" fontAlgn="base" hangingPunct="0">
        <a:spcBef>
          <a:spcPct val="20000"/>
        </a:spcBef>
        <a:spcAft>
          <a:spcPct val="0"/>
        </a:spcAft>
        <a:buFont typeface="Arial" charset="0"/>
        <a:buChar char="–"/>
        <a:defRPr sz="2000">
          <a:solidFill>
            <a:schemeClr val="tx1"/>
          </a:solidFill>
          <a:latin typeface="+mn-lt"/>
        </a:defRPr>
      </a:lvl4pPr>
      <a:lvl5pPr marL="2054550" indent="-228280" algn="l" rtl="0" eaLnBrk="0" fontAlgn="base" hangingPunct="0">
        <a:spcBef>
          <a:spcPct val="20000"/>
        </a:spcBef>
        <a:spcAft>
          <a:spcPct val="0"/>
        </a:spcAft>
        <a:buFont typeface="Arial" charset="0"/>
        <a:buChar char="»"/>
        <a:defRPr sz="2000">
          <a:solidFill>
            <a:schemeClr val="tx1"/>
          </a:solidFill>
          <a:latin typeface="+mn-lt"/>
        </a:defRPr>
      </a:lvl5pPr>
      <a:lvl6pPr marL="2511130" indent="-228280" algn="l" rtl="0" fontAlgn="base">
        <a:spcBef>
          <a:spcPct val="20000"/>
        </a:spcBef>
        <a:spcAft>
          <a:spcPct val="0"/>
        </a:spcAft>
        <a:buFont typeface="Arial" pitchFamily="34" charset="0"/>
        <a:buChar char="»"/>
        <a:defRPr sz="2000">
          <a:solidFill>
            <a:schemeClr val="tx1"/>
          </a:solidFill>
          <a:latin typeface="+mn-lt"/>
        </a:defRPr>
      </a:lvl6pPr>
      <a:lvl7pPr marL="2967696" indent="-228280" algn="l" rtl="0" fontAlgn="base">
        <a:spcBef>
          <a:spcPct val="20000"/>
        </a:spcBef>
        <a:spcAft>
          <a:spcPct val="0"/>
        </a:spcAft>
        <a:buFont typeface="Arial" pitchFamily="34" charset="0"/>
        <a:buChar char="»"/>
        <a:defRPr sz="2000">
          <a:solidFill>
            <a:schemeClr val="tx1"/>
          </a:solidFill>
          <a:latin typeface="+mn-lt"/>
        </a:defRPr>
      </a:lvl7pPr>
      <a:lvl8pPr marL="3424268" indent="-228280" algn="l" rtl="0" fontAlgn="base">
        <a:spcBef>
          <a:spcPct val="20000"/>
        </a:spcBef>
        <a:spcAft>
          <a:spcPct val="0"/>
        </a:spcAft>
        <a:buFont typeface="Arial" pitchFamily="34" charset="0"/>
        <a:buChar char="»"/>
        <a:defRPr sz="2000">
          <a:solidFill>
            <a:schemeClr val="tx1"/>
          </a:solidFill>
          <a:latin typeface="+mn-lt"/>
        </a:defRPr>
      </a:lvl8pPr>
      <a:lvl9pPr marL="3880841" indent="-228280" algn="l" rtl="0" fontAlgn="base">
        <a:spcBef>
          <a:spcPct val="20000"/>
        </a:spcBef>
        <a:spcAft>
          <a:spcPct val="0"/>
        </a:spcAft>
        <a:buFont typeface="Arial" pitchFamily="34" charset="0"/>
        <a:buChar char="»"/>
        <a:defRPr sz="2000">
          <a:solidFill>
            <a:schemeClr val="tx1"/>
          </a:solidFill>
          <a:latin typeface="+mn-lt"/>
        </a:defRPr>
      </a:lvl9pPr>
    </p:bodyStyle>
    <p:otherStyle>
      <a:defPPr>
        <a:defRPr lang="en-US"/>
      </a:defPPr>
      <a:lvl1pPr marL="0" algn="l" defTabSz="913138" rtl="0" eaLnBrk="1" latinLnBrk="0" hangingPunct="1">
        <a:defRPr sz="1800" kern="1200">
          <a:solidFill>
            <a:schemeClr val="tx1"/>
          </a:solidFill>
          <a:latin typeface="+mn-lt"/>
          <a:ea typeface="+mn-ea"/>
          <a:cs typeface="+mn-cs"/>
        </a:defRPr>
      </a:lvl1pPr>
      <a:lvl2pPr marL="456566" algn="l" defTabSz="913138" rtl="0" eaLnBrk="1" latinLnBrk="0" hangingPunct="1">
        <a:defRPr sz="1800" kern="1200">
          <a:solidFill>
            <a:schemeClr val="tx1"/>
          </a:solidFill>
          <a:latin typeface="+mn-lt"/>
          <a:ea typeface="+mn-ea"/>
          <a:cs typeface="+mn-cs"/>
        </a:defRPr>
      </a:lvl2pPr>
      <a:lvl3pPr marL="913138" algn="l" defTabSz="913138" rtl="0" eaLnBrk="1" latinLnBrk="0" hangingPunct="1">
        <a:defRPr sz="1800" kern="1200">
          <a:solidFill>
            <a:schemeClr val="tx1"/>
          </a:solidFill>
          <a:latin typeface="+mn-lt"/>
          <a:ea typeface="+mn-ea"/>
          <a:cs typeface="+mn-cs"/>
        </a:defRPr>
      </a:lvl3pPr>
      <a:lvl4pPr marL="1369707" algn="l" defTabSz="913138" rtl="0" eaLnBrk="1" latinLnBrk="0" hangingPunct="1">
        <a:defRPr sz="1800" kern="1200">
          <a:solidFill>
            <a:schemeClr val="tx1"/>
          </a:solidFill>
          <a:latin typeface="+mn-lt"/>
          <a:ea typeface="+mn-ea"/>
          <a:cs typeface="+mn-cs"/>
        </a:defRPr>
      </a:lvl4pPr>
      <a:lvl5pPr marL="1826281" algn="l" defTabSz="913138" rtl="0" eaLnBrk="1" latinLnBrk="0" hangingPunct="1">
        <a:defRPr sz="1800" kern="1200">
          <a:solidFill>
            <a:schemeClr val="tx1"/>
          </a:solidFill>
          <a:latin typeface="+mn-lt"/>
          <a:ea typeface="+mn-ea"/>
          <a:cs typeface="+mn-cs"/>
        </a:defRPr>
      </a:lvl5pPr>
      <a:lvl6pPr marL="2282844" algn="l" defTabSz="913138" rtl="0" eaLnBrk="1" latinLnBrk="0" hangingPunct="1">
        <a:defRPr sz="1800" kern="1200">
          <a:solidFill>
            <a:schemeClr val="tx1"/>
          </a:solidFill>
          <a:latin typeface="+mn-lt"/>
          <a:ea typeface="+mn-ea"/>
          <a:cs typeface="+mn-cs"/>
        </a:defRPr>
      </a:lvl6pPr>
      <a:lvl7pPr marL="2739414" algn="l" defTabSz="913138" rtl="0" eaLnBrk="1" latinLnBrk="0" hangingPunct="1">
        <a:defRPr sz="1800" kern="1200">
          <a:solidFill>
            <a:schemeClr val="tx1"/>
          </a:solidFill>
          <a:latin typeface="+mn-lt"/>
          <a:ea typeface="+mn-ea"/>
          <a:cs typeface="+mn-cs"/>
        </a:defRPr>
      </a:lvl7pPr>
      <a:lvl8pPr marL="3195984" algn="l" defTabSz="913138" rtl="0" eaLnBrk="1" latinLnBrk="0" hangingPunct="1">
        <a:defRPr sz="1800" kern="1200">
          <a:solidFill>
            <a:schemeClr val="tx1"/>
          </a:solidFill>
          <a:latin typeface="+mn-lt"/>
          <a:ea typeface="+mn-ea"/>
          <a:cs typeface="+mn-cs"/>
        </a:defRPr>
      </a:lvl8pPr>
      <a:lvl9pPr marL="3652558" algn="l" defTabSz="91313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1"/>
          <p:cNvSpPr>
            <a:spLocks noGrp="1"/>
          </p:cNvSpPr>
          <p:nvPr>
            <p:ph type="title"/>
          </p:nvPr>
        </p:nvSpPr>
        <p:spPr bwMode="auto">
          <a:xfrm>
            <a:off x="495301"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495301" y="1600214"/>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500" y="6520055"/>
            <a:ext cx="1135890" cy="262129"/>
          </a:xfrm>
          <a:prstGeom prst="rect">
            <a:avLst/>
          </a:prstGeom>
        </p:spPr>
      </p:pic>
      <p:cxnSp>
        <p:nvCxnSpPr>
          <p:cNvPr id="12" name="直線コネクタ 16"/>
          <p:cNvCxnSpPr/>
          <p:nvPr/>
        </p:nvCxnSpPr>
        <p:spPr>
          <a:xfrm>
            <a:off x="1711046" y="6535576"/>
            <a:ext cx="0" cy="21602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スライド番号プレースホルダー 4"/>
          <p:cNvSpPr txBox="1">
            <a:spLocks/>
          </p:cNvSpPr>
          <p:nvPr/>
        </p:nvSpPr>
        <p:spPr>
          <a:xfrm>
            <a:off x="1361100" y="6545014"/>
            <a:ext cx="264006"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813" smtClean="0">
                <a:latin typeface="SST" pitchFamily="34" charset="0"/>
              </a:rPr>
              <a:pPr/>
              <a:t>‹#›</a:t>
            </a:fld>
            <a:endParaRPr lang="ja-JP" altLang="en-US" sz="813" dirty="0">
              <a:latin typeface="SST" pitchFamily="34" charset="0"/>
            </a:endParaRPr>
          </a:p>
        </p:txBody>
      </p:sp>
      <p:sp>
        <p:nvSpPr>
          <p:cNvPr id="14" name="フッター プレースホルダー 3"/>
          <p:cNvSpPr txBox="1">
            <a:spLocks/>
          </p:cNvSpPr>
          <p:nvPr/>
        </p:nvSpPr>
        <p:spPr>
          <a:xfrm>
            <a:off x="0" y="6426460"/>
            <a:ext cx="8505900" cy="432817"/>
          </a:xfrm>
          <a:prstGeom prst="rect">
            <a:avLst/>
          </a:prstGeom>
        </p:spPr>
        <p:txBody>
          <a:bodyPr wrap="square" lIns="58500" tIns="0" rIns="585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371475"/>
            <a:r>
              <a:rPr lang="en-US" altLang="ja-JP" sz="1300" b="1" dirty="0">
                <a:ea typeface="SST Japanese Pro Regular" pitchFamily="34" charset="-128"/>
                <a:cs typeface="Calibri" panose="020F0502020204030204" pitchFamily="34" charset="0"/>
              </a:rPr>
              <a:t>												</a:t>
            </a:r>
          </a:p>
        </p:txBody>
      </p:sp>
      <p:sp>
        <p:nvSpPr>
          <p:cNvPr id="15" name="正方形/長方形 15"/>
          <p:cNvSpPr/>
          <p:nvPr/>
        </p:nvSpPr>
        <p:spPr>
          <a:xfrm>
            <a:off x="30"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defTabSz="885077" fontAlgn="auto">
              <a:spcBef>
                <a:spcPts val="0"/>
              </a:spcBef>
              <a:spcAft>
                <a:spcPts val="0"/>
              </a:spcAft>
            </a:pPr>
            <a:endParaRPr kumimoji="1" lang="ja-JP" altLang="en-US" sz="731" dirty="0">
              <a:solidFill>
                <a:srgbClr val="FFFFFF"/>
              </a:solidFill>
            </a:endParaRPr>
          </a:p>
        </p:txBody>
      </p:sp>
      <p:pic>
        <p:nvPicPr>
          <p:cNvPr id="17"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476" y="6518091"/>
            <a:ext cx="1135693" cy="262068"/>
          </a:xfrm>
          <a:prstGeom prst="rect">
            <a:avLst/>
          </a:prstGeom>
        </p:spPr>
      </p:pic>
      <p:cxnSp>
        <p:nvCxnSpPr>
          <p:cNvPr id="19" name="直線コネクタ 16"/>
          <p:cNvCxnSpPr/>
          <p:nvPr/>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スライド番号プレースホルダー 4"/>
          <p:cNvSpPr txBox="1">
            <a:spLocks/>
          </p:cNvSpPr>
          <p:nvPr/>
        </p:nvSpPr>
        <p:spPr>
          <a:xfrm>
            <a:off x="1360864" y="6543499"/>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DBEAEB32-94E6-4EA7-BC63-7A038C3C1B83}" type="slidenum">
              <a:rPr lang="ja-JP" altLang="en-US" sz="853" smtClean="0">
                <a:cs typeface="Calibri" panose="020F0502020204030204" pitchFamily="34" charset="0"/>
              </a:rPr>
              <a:pPr fontAlgn="auto">
                <a:spcBef>
                  <a:spcPts val="0"/>
                </a:spcBef>
                <a:spcAft>
                  <a:spcPts val="0"/>
                </a:spcAft>
              </a:pPr>
              <a:t>‹#›</a:t>
            </a:fld>
            <a:endParaRPr lang="ja-JP" altLang="en-US" sz="853" dirty="0">
              <a:cs typeface="Calibri" panose="020F0502020204030204" pitchFamily="34" charset="0"/>
            </a:endParaRPr>
          </a:p>
        </p:txBody>
      </p:sp>
      <p:sp>
        <p:nvSpPr>
          <p:cNvPr id="16" name="フッター プレースホルダー 3"/>
          <p:cNvSpPr txBox="1">
            <a:spLocks/>
          </p:cNvSpPr>
          <p:nvPr/>
        </p:nvSpPr>
        <p:spPr>
          <a:xfrm>
            <a:off x="5961119" y="6487681"/>
            <a:ext cx="2543311" cy="325721"/>
          </a:xfrm>
          <a:prstGeom prst="rect">
            <a:avLst/>
          </a:prstGeom>
        </p:spPr>
        <p:txBody>
          <a:bodyPr wrap="square" lIns="58500" tIns="0" rIns="585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742950">
              <a:defRPr/>
            </a:pPr>
            <a:r>
              <a:rPr lang="en-US" altLang="ja-JP" sz="1300" dirty="0">
                <a:solidFill>
                  <a:prstClr val="white"/>
                </a:solidFill>
                <a:ea typeface="SST Japanese Pro Regular" pitchFamily="34" charset="-128"/>
                <a:cs typeface="Calibri" panose="020F0502020204030204" pitchFamily="34" charset="0"/>
              </a:rPr>
              <a:t>Risk &amp; Control Department</a:t>
            </a:r>
            <a:endParaRPr kumimoji="0" lang="en-US" altLang="ja-JP" sz="1300" dirty="0">
              <a:cs typeface="Calibri" panose="020F0502020204030204" pitchFamily="34" charset="0"/>
            </a:endParaRPr>
          </a:p>
        </p:txBody>
      </p:sp>
      <p:pic>
        <p:nvPicPr>
          <p:cNvPr id="18" name="図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99508" y="6425828"/>
            <a:ext cx="1403110" cy="432717"/>
          </a:xfrm>
          <a:prstGeom prst="rect">
            <a:avLst/>
          </a:prstGeom>
        </p:spPr>
      </p:pic>
    </p:spTree>
    <p:extLst>
      <p:ext uri="{BB962C8B-B14F-4D97-AF65-F5344CB8AC3E}">
        <p14:creationId xmlns:p14="http://schemas.microsoft.com/office/powerpoint/2010/main" val="93641794"/>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3575">
          <a:solidFill>
            <a:schemeClr val="tx1"/>
          </a:solidFill>
          <a:latin typeface="+mj-lt"/>
          <a:ea typeface="+mj-ea"/>
          <a:cs typeface="+mj-cs"/>
        </a:defRPr>
      </a:lvl1pPr>
      <a:lvl2pPr algn="ctr" rtl="0" eaLnBrk="0" fontAlgn="base" hangingPunct="0">
        <a:spcBef>
          <a:spcPct val="0"/>
        </a:spcBef>
        <a:spcAft>
          <a:spcPct val="0"/>
        </a:spcAft>
        <a:defRPr sz="3575">
          <a:solidFill>
            <a:schemeClr val="tx1"/>
          </a:solidFill>
          <a:latin typeface="Calibri" pitchFamily="34" charset="0"/>
        </a:defRPr>
      </a:lvl2pPr>
      <a:lvl3pPr algn="ctr" rtl="0" eaLnBrk="0" fontAlgn="base" hangingPunct="0">
        <a:spcBef>
          <a:spcPct val="0"/>
        </a:spcBef>
        <a:spcAft>
          <a:spcPct val="0"/>
        </a:spcAft>
        <a:defRPr sz="3575">
          <a:solidFill>
            <a:schemeClr val="tx1"/>
          </a:solidFill>
          <a:latin typeface="Calibri" pitchFamily="34" charset="0"/>
        </a:defRPr>
      </a:lvl3pPr>
      <a:lvl4pPr algn="ctr" rtl="0" eaLnBrk="0" fontAlgn="base" hangingPunct="0">
        <a:spcBef>
          <a:spcPct val="0"/>
        </a:spcBef>
        <a:spcAft>
          <a:spcPct val="0"/>
        </a:spcAft>
        <a:defRPr sz="3575">
          <a:solidFill>
            <a:schemeClr val="tx1"/>
          </a:solidFill>
          <a:latin typeface="Calibri" pitchFamily="34" charset="0"/>
        </a:defRPr>
      </a:lvl4pPr>
      <a:lvl5pPr algn="ctr" rtl="0" eaLnBrk="0" fontAlgn="base" hangingPunct="0">
        <a:spcBef>
          <a:spcPct val="0"/>
        </a:spcBef>
        <a:spcAft>
          <a:spcPct val="0"/>
        </a:spcAft>
        <a:defRPr sz="3575">
          <a:solidFill>
            <a:schemeClr val="tx1"/>
          </a:solidFill>
          <a:latin typeface="Calibri" pitchFamily="34" charset="0"/>
        </a:defRPr>
      </a:lvl5pPr>
      <a:lvl6pPr marL="371475" algn="ctr" rtl="0" fontAlgn="base">
        <a:spcBef>
          <a:spcPct val="0"/>
        </a:spcBef>
        <a:spcAft>
          <a:spcPct val="0"/>
        </a:spcAft>
        <a:defRPr sz="3575">
          <a:solidFill>
            <a:schemeClr val="tx1"/>
          </a:solidFill>
          <a:latin typeface="Calibri" pitchFamily="34" charset="0"/>
        </a:defRPr>
      </a:lvl6pPr>
      <a:lvl7pPr marL="742950" algn="ctr" rtl="0" fontAlgn="base">
        <a:spcBef>
          <a:spcPct val="0"/>
        </a:spcBef>
        <a:spcAft>
          <a:spcPct val="0"/>
        </a:spcAft>
        <a:defRPr sz="3575">
          <a:solidFill>
            <a:schemeClr val="tx1"/>
          </a:solidFill>
          <a:latin typeface="Calibri" pitchFamily="34" charset="0"/>
        </a:defRPr>
      </a:lvl7pPr>
      <a:lvl8pPr marL="1114425" algn="ctr" rtl="0" fontAlgn="base">
        <a:spcBef>
          <a:spcPct val="0"/>
        </a:spcBef>
        <a:spcAft>
          <a:spcPct val="0"/>
        </a:spcAft>
        <a:defRPr sz="3575">
          <a:solidFill>
            <a:schemeClr val="tx1"/>
          </a:solidFill>
          <a:latin typeface="Calibri" pitchFamily="34" charset="0"/>
        </a:defRPr>
      </a:lvl8pPr>
      <a:lvl9pPr marL="1485900" algn="ctr" rtl="0" fontAlgn="base">
        <a:spcBef>
          <a:spcPct val="0"/>
        </a:spcBef>
        <a:spcAft>
          <a:spcPct val="0"/>
        </a:spcAft>
        <a:defRPr sz="3575">
          <a:solidFill>
            <a:schemeClr val="tx1"/>
          </a:solidFill>
          <a:latin typeface="Calibri" pitchFamily="34" charset="0"/>
        </a:defRPr>
      </a:lvl9pPr>
    </p:titleStyle>
    <p:bodyStyle>
      <a:lvl1pPr marL="278606" indent="-278606" algn="l" rtl="0" eaLnBrk="0" fontAlgn="base" hangingPunct="0">
        <a:spcBef>
          <a:spcPct val="20000"/>
        </a:spcBef>
        <a:spcAft>
          <a:spcPct val="0"/>
        </a:spcAft>
        <a:buFont typeface="Arial" charset="0"/>
        <a:buChar char="•"/>
        <a:defRPr sz="2600">
          <a:solidFill>
            <a:schemeClr val="tx1"/>
          </a:solidFill>
          <a:latin typeface="+mn-lt"/>
          <a:ea typeface="+mn-ea"/>
          <a:cs typeface="+mn-cs"/>
        </a:defRPr>
      </a:lvl1pPr>
      <a:lvl2pPr marL="603647" indent="-232172" algn="l" rtl="0" eaLnBrk="0" fontAlgn="base" hangingPunct="0">
        <a:spcBef>
          <a:spcPct val="20000"/>
        </a:spcBef>
        <a:spcAft>
          <a:spcPct val="0"/>
        </a:spcAft>
        <a:buFont typeface="Arial" charset="0"/>
        <a:buChar char="–"/>
        <a:defRPr sz="2275">
          <a:solidFill>
            <a:schemeClr val="tx1"/>
          </a:solidFill>
          <a:latin typeface="+mn-lt"/>
        </a:defRPr>
      </a:lvl2pPr>
      <a:lvl3pPr marL="928688" indent="-185738" algn="l" rtl="0" eaLnBrk="0" fontAlgn="base" hangingPunct="0">
        <a:spcBef>
          <a:spcPct val="20000"/>
        </a:spcBef>
        <a:spcAft>
          <a:spcPct val="0"/>
        </a:spcAft>
        <a:buFont typeface="Arial" charset="0"/>
        <a:buChar char="•"/>
        <a:defRPr sz="1950">
          <a:solidFill>
            <a:schemeClr val="tx1"/>
          </a:solidFill>
          <a:latin typeface="+mn-lt"/>
        </a:defRPr>
      </a:lvl3pPr>
      <a:lvl4pPr marL="1300163" indent="-185738" algn="l" rtl="0" eaLnBrk="0" fontAlgn="base" hangingPunct="0">
        <a:spcBef>
          <a:spcPct val="20000"/>
        </a:spcBef>
        <a:spcAft>
          <a:spcPct val="0"/>
        </a:spcAft>
        <a:buFont typeface="Arial" charset="0"/>
        <a:buChar char="–"/>
        <a:defRPr sz="1625">
          <a:solidFill>
            <a:schemeClr val="tx1"/>
          </a:solidFill>
          <a:latin typeface="+mn-lt"/>
        </a:defRPr>
      </a:lvl4pPr>
      <a:lvl5pPr marL="1671638" indent="-185738" algn="l" rtl="0" eaLnBrk="0" fontAlgn="base" hangingPunct="0">
        <a:spcBef>
          <a:spcPct val="20000"/>
        </a:spcBef>
        <a:spcAft>
          <a:spcPct val="0"/>
        </a:spcAft>
        <a:buFont typeface="Arial" charset="0"/>
        <a:buChar char="»"/>
        <a:defRPr sz="1625">
          <a:solidFill>
            <a:schemeClr val="tx1"/>
          </a:solidFill>
          <a:latin typeface="+mn-lt"/>
        </a:defRPr>
      </a:lvl5pPr>
      <a:lvl6pPr marL="2043113" indent="-185738" algn="l" rtl="0" fontAlgn="base">
        <a:spcBef>
          <a:spcPct val="20000"/>
        </a:spcBef>
        <a:spcAft>
          <a:spcPct val="0"/>
        </a:spcAft>
        <a:buFont typeface="Arial" pitchFamily="34" charset="0"/>
        <a:buChar char="»"/>
        <a:defRPr sz="1625">
          <a:solidFill>
            <a:schemeClr val="tx1"/>
          </a:solidFill>
          <a:latin typeface="+mn-lt"/>
        </a:defRPr>
      </a:lvl6pPr>
      <a:lvl7pPr marL="2414588" indent="-185738" algn="l" rtl="0" fontAlgn="base">
        <a:spcBef>
          <a:spcPct val="20000"/>
        </a:spcBef>
        <a:spcAft>
          <a:spcPct val="0"/>
        </a:spcAft>
        <a:buFont typeface="Arial" pitchFamily="34" charset="0"/>
        <a:buChar char="»"/>
        <a:defRPr sz="1625">
          <a:solidFill>
            <a:schemeClr val="tx1"/>
          </a:solidFill>
          <a:latin typeface="+mn-lt"/>
        </a:defRPr>
      </a:lvl7pPr>
      <a:lvl8pPr marL="2786063" indent="-185738" algn="l" rtl="0" fontAlgn="base">
        <a:spcBef>
          <a:spcPct val="20000"/>
        </a:spcBef>
        <a:spcAft>
          <a:spcPct val="0"/>
        </a:spcAft>
        <a:buFont typeface="Arial" pitchFamily="34" charset="0"/>
        <a:buChar char="»"/>
        <a:defRPr sz="1625">
          <a:solidFill>
            <a:schemeClr val="tx1"/>
          </a:solidFill>
          <a:latin typeface="+mn-lt"/>
        </a:defRPr>
      </a:lvl8pPr>
      <a:lvl9pPr marL="3157538" indent="-185738" algn="l" rtl="0" fontAlgn="base">
        <a:spcBef>
          <a:spcPct val="20000"/>
        </a:spcBef>
        <a:spcAft>
          <a:spcPct val="0"/>
        </a:spcAft>
        <a:buFont typeface="Arial" pitchFamily="34" charset="0"/>
        <a:buChar char="»"/>
        <a:defRPr sz="1625">
          <a:solidFill>
            <a:schemeClr val="tx1"/>
          </a:solidFill>
          <a:latin typeface="+mn-lt"/>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1"/>
          <p:cNvSpPr>
            <a:spLocks noGrp="1"/>
          </p:cNvSpPr>
          <p:nvPr>
            <p:ph type="title"/>
          </p:nvPr>
        </p:nvSpPr>
        <p:spPr bwMode="auto">
          <a:xfrm>
            <a:off x="495301"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495301" y="1600216"/>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500" y="6520057"/>
            <a:ext cx="1135890" cy="262129"/>
          </a:xfrm>
          <a:prstGeom prst="rect">
            <a:avLst/>
          </a:prstGeom>
        </p:spPr>
      </p:pic>
      <p:cxnSp>
        <p:nvCxnSpPr>
          <p:cNvPr id="12" name="直線コネクタ 16"/>
          <p:cNvCxnSpPr/>
          <p:nvPr/>
        </p:nvCxnSpPr>
        <p:spPr>
          <a:xfrm>
            <a:off x="1711046" y="6535576"/>
            <a:ext cx="0" cy="21602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スライド番号プレースホルダー 4"/>
          <p:cNvSpPr txBox="1">
            <a:spLocks/>
          </p:cNvSpPr>
          <p:nvPr/>
        </p:nvSpPr>
        <p:spPr>
          <a:xfrm>
            <a:off x="1361100" y="6545014"/>
            <a:ext cx="264006"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661" smtClean="0">
                <a:latin typeface="SST" pitchFamily="34" charset="0"/>
              </a:rPr>
              <a:pPr/>
              <a:t>‹#›</a:t>
            </a:fld>
            <a:endParaRPr lang="ja-JP" altLang="en-US" sz="661" dirty="0">
              <a:latin typeface="SST" pitchFamily="34" charset="0"/>
            </a:endParaRPr>
          </a:p>
        </p:txBody>
      </p:sp>
      <p:sp>
        <p:nvSpPr>
          <p:cNvPr id="14" name="フッター プレースホルダー 3"/>
          <p:cNvSpPr txBox="1">
            <a:spLocks/>
          </p:cNvSpPr>
          <p:nvPr/>
        </p:nvSpPr>
        <p:spPr>
          <a:xfrm>
            <a:off x="0" y="6426462"/>
            <a:ext cx="8505900" cy="432817"/>
          </a:xfrm>
          <a:prstGeom prst="rect">
            <a:avLst/>
          </a:prstGeom>
        </p:spPr>
        <p:txBody>
          <a:bodyPr wrap="square" lIns="47531" tIns="0" rIns="47531"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301823"/>
            <a:r>
              <a:rPr lang="en-US" altLang="ja-JP" sz="1056" b="1" dirty="0">
                <a:ea typeface="SST Japanese Pro Regular" pitchFamily="34" charset="-128"/>
                <a:cs typeface="Calibri" panose="020F0502020204030204" pitchFamily="34" charset="0"/>
              </a:rPr>
              <a:t>												</a:t>
            </a:r>
          </a:p>
        </p:txBody>
      </p:sp>
      <p:sp>
        <p:nvSpPr>
          <p:cNvPr id="15" name="正方形/長方形 15"/>
          <p:cNvSpPr/>
          <p:nvPr/>
        </p:nvSpPr>
        <p:spPr>
          <a:xfrm>
            <a:off x="30"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defTabSz="719125" fontAlgn="auto">
              <a:spcBef>
                <a:spcPts val="0"/>
              </a:spcBef>
              <a:spcAft>
                <a:spcPts val="0"/>
              </a:spcAft>
            </a:pPr>
            <a:endParaRPr kumimoji="1" lang="ja-JP" altLang="en-US" sz="594" dirty="0">
              <a:solidFill>
                <a:srgbClr val="FFFFFF"/>
              </a:solidFill>
            </a:endParaRPr>
          </a:p>
        </p:txBody>
      </p:sp>
      <p:pic>
        <p:nvPicPr>
          <p:cNvPr id="17"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476" y="6518091"/>
            <a:ext cx="1135693" cy="262068"/>
          </a:xfrm>
          <a:prstGeom prst="rect">
            <a:avLst/>
          </a:prstGeom>
        </p:spPr>
      </p:pic>
      <p:cxnSp>
        <p:nvCxnSpPr>
          <p:cNvPr id="19" name="直線コネクタ 16"/>
          <p:cNvCxnSpPr/>
          <p:nvPr/>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スライド番号プレースホルダー 4"/>
          <p:cNvSpPr txBox="1">
            <a:spLocks/>
          </p:cNvSpPr>
          <p:nvPr/>
        </p:nvSpPr>
        <p:spPr>
          <a:xfrm>
            <a:off x="1360864" y="6543499"/>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DBEAEB32-94E6-4EA7-BC63-7A038C3C1B83}" type="slidenum">
              <a:rPr lang="ja-JP" altLang="en-US" sz="693" smtClean="0">
                <a:cs typeface="Calibri" panose="020F0502020204030204" pitchFamily="34" charset="0"/>
              </a:rPr>
              <a:pPr fontAlgn="auto">
                <a:spcBef>
                  <a:spcPts val="0"/>
                </a:spcBef>
                <a:spcAft>
                  <a:spcPts val="0"/>
                </a:spcAft>
              </a:pPr>
              <a:t>‹#›</a:t>
            </a:fld>
            <a:endParaRPr lang="ja-JP" altLang="en-US" sz="693" dirty="0">
              <a:cs typeface="Calibri" panose="020F0502020204030204" pitchFamily="34" charset="0"/>
            </a:endParaRPr>
          </a:p>
        </p:txBody>
      </p:sp>
      <p:sp>
        <p:nvSpPr>
          <p:cNvPr id="16" name="フッター プレースホルダー 3"/>
          <p:cNvSpPr txBox="1">
            <a:spLocks/>
          </p:cNvSpPr>
          <p:nvPr/>
        </p:nvSpPr>
        <p:spPr>
          <a:xfrm>
            <a:off x="5961120" y="6487683"/>
            <a:ext cx="2543311" cy="325721"/>
          </a:xfrm>
          <a:prstGeom prst="rect">
            <a:avLst/>
          </a:prstGeom>
        </p:spPr>
        <p:txBody>
          <a:bodyPr wrap="square" lIns="47531" tIns="0" rIns="47531"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603647">
              <a:defRPr/>
            </a:pPr>
            <a:r>
              <a:rPr lang="en-US" altLang="ja-JP" sz="1056" dirty="0">
                <a:solidFill>
                  <a:prstClr val="white"/>
                </a:solidFill>
                <a:ea typeface="SST Japanese Pro Regular" pitchFamily="34" charset="-128"/>
                <a:cs typeface="Calibri" panose="020F0502020204030204" pitchFamily="34" charset="0"/>
              </a:rPr>
              <a:t>Risk &amp; Control Department</a:t>
            </a:r>
            <a:endParaRPr kumimoji="0" lang="en-US" altLang="ja-JP" sz="1056" dirty="0">
              <a:cs typeface="Calibri" panose="020F0502020204030204" pitchFamily="34" charset="0"/>
            </a:endParaRPr>
          </a:p>
        </p:txBody>
      </p:sp>
      <p:pic>
        <p:nvPicPr>
          <p:cNvPr id="18" name="図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99509" y="6425830"/>
            <a:ext cx="1403110" cy="432717"/>
          </a:xfrm>
          <a:prstGeom prst="rect">
            <a:avLst/>
          </a:prstGeom>
        </p:spPr>
      </p:pic>
    </p:spTree>
    <p:extLst>
      <p:ext uri="{BB962C8B-B14F-4D97-AF65-F5344CB8AC3E}">
        <p14:creationId xmlns:p14="http://schemas.microsoft.com/office/powerpoint/2010/main" val="1676463103"/>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2905">
          <a:solidFill>
            <a:schemeClr val="tx1"/>
          </a:solidFill>
          <a:latin typeface="+mj-lt"/>
          <a:ea typeface="+mj-ea"/>
          <a:cs typeface="+mj-cs"/>
        </a:defRPr>
      </a:lvl1pPr>
      <a:lvl2pPr algn="ctr" rtl="0" eaLnBrk="0" fontAlgn="base" hangingPunct="0">
        <a:spcBef>
          <a:spcPct val="0"/>
        </a:spcBef>
        <a:spcAft>
          <a:spcPct val="0"/>
        </a:spcAft>
        <a:defRPr sz="2905">
          <a:solidFill>
            <a:schemeClr val="tx1"/>
          </a:solidFill>
          <a:latin typeface="Calibri" pitchFamily="34" charset="0"/>
        </a:defRPr>
      </a:lvl2pPr>
      <a:lvl3pPr algn="ctr" rtl="0" eaLnBrk="0" fontAlgn="base" hangingPunct="0">
        <a:spcBef>
          <a:spcPct val="0"/>
        </a:spcBef>
        <a:spcAft>
          <a:spcPct val="0"/>
        </a:spcAft>
        <a:defRPr sz="2905">
          <a:solidFill>
            <a:schemeClr val="tx1"/>
          </a:solidFill>
          <a:latin typeface="Calibri" pitchFamily="34" charset="0"/>
        </a:defRPr>
      </a:lvl3pPr>
      <a:lvl4pPr algn="ctr" rtl="0" eaLnBrk="0" fontAlgn="base" hangingPunct="0">
        <a:spcBef>
          <a:spcPct val="0"/>
        </a:spcBef>
        <a:spcAft>
          <a:spcPct val="0"/>
        </a:spcAft>
        <a:defRPr sz="2905">
          <a:solidFill>
            <a:schemeClr val="tx1"/>
          </a:solidFill>
          <a:latin typeface="Calibri" pitchFamily="34" charset="0"/>
        </a:defRPr>
      </a:lvl4pPr>
      <a:lvl5pPr algn="ctr" rtl="0" eaLnBrk="0" fontAlgn="base" hangingPunct="0">
        <a:spcBef>
          <a:spcPct val="0"/>
        </a:spcBef>
        <a:spcAft>
          <a:spcPct val="0"/>
        </a:spcAft>
        <a:defRPr sz="2905">
          <a:solidFill>
            <a:schemeClr val="tx1"/>
          </a:solidFill>
          <a:latin typeface="Calibri" pitchFamily="34" charset="0"/>
        </a:defRPr>
      </a:lvl5pPr>
      <a:lvl6pPr marL="301823" algn="ctr" rtl="0" fontAlgn="base">
        <a:spcBef>
          <a:spcPct val="0"/>
        </a:spcBef>
        <a:spcAft>
          <a:spcPct val="0"/>
        </a:spcAft>
        <a:defRPr sz="2905">
          <a:solidFill>
            <a:schemeClr val="tx1"/>
          </a:solidFill>
          <a:latin typeface="Calibri" pitchFamily="34" charset="0"/>
        </a:defRPr>
      </a:lvl6pPr>
      <a:lvl7pPr marL="603647" algn="ctr" rtl="0" fontAlgn="base">
        <a:spcBef>
          <a:spcPct val="0"/>
        </a:spcBef>
        <a:spcAft>
          <a:spcPct val="0"/>
        </a:spcAft>
        <a:defRPr sz="2905">
          <a:solidFill>
            <a:schemeClr val="tx1"/>
          </a:solidFill>
          <a:latin typeface="Calibri" pitchFamily="34" charset="0"/>
        </a:defRPr>
      </a:lvl7pPr>
      <a:lvl8pPr marL="905470" algn="ctr" rtl="0" fontAlgn="base">
        <a:spcBef>
          <a:spcPct val="0"/>
        </a:spcBef>
        <a:spcAft>
          <a:spcPct val="0"/>
        </a:spcAft>
        <a:defRPr sz="2905">
          <a:solidFill>
            <a:schemeClr val="tx1"/>
          </a:solidFill>
          <a:latin typeface="Calibri" pitchFamily="34" charset="0"/>
        </a:defRPr>
      </a:lvl8pPr>
      <a:lvl9pPr marL="1207294" algn="ctr" rtl="0" fontAlgn="base">
        <a:spcBef>
          <a:spcPct val="0"/>
        </a:spcBef>
        <a:spcAft>
          <a:spcPct val="0"/>
        </a:spcAft>
        <a:defRPr sz="2905">
          <a:solidFill>
            <a:schemeClr val="tx1"/>
          </a:solidFill>
          <a:latin typeface="Calibri" pitchFamily="34" charset="0"/>
        </a:defRPr>
      </a:lvl9pPr>
    </p:titleStyle>
    <p:bodyStyle>
      <a:lvl1pPr marL="226367" indent="-226367" algn="l" rtl="0" eaLnBrk="0" fontAlgn="base" hangingPunct="0">
        <a:spcBef>
          <a:spcPct val="20000"/>
        </a:spcBef>
        <a:spcAft>
          <a:spcPct val="0"/>
        </a:spcAft>
        <a:buFont typeface="Arial" charset="0"/>
        <a:buChar char="•"/>
        <a:defRPr sz="2113">
          <a:solidFill>
            <a:schemeClr val="tx1"/>
          </a:solidFill>
          <a:latin typeface="+mn-lt"/>
          <a:ea typeface="+mn-ea"/>
          <a:cs typeface="+mn-cs"/>
        </a:defRPr>
      </a:lvl1pPr>
      <a:lvl2pPr marL="490463" indent="-188640" algn="l" rtl="0" eaLnBrk="0" fontAlgn="base" hangingPunct="0">
        <a:spcBef>
          <a:spcPct val="20000"/>
        </a:spcBef>
        <a:spcAft>
          <a:spcPct val="0"/>
        </a:spcAft>
        <a:buFont typeface="Arial" charset="0"/>
        <a:buChar char="–"/>
        <a:defRPr sz="1848">
          <a:solidFill>
            <a:schemeClr val="tx1"/>
          </a:solidFill>
          <a:latin typeface="+mn-lt"/>
        </a:defRPr>
      </a:lvl2pPr>
      <a:lvl3pPr marL="754559" indent="-150912" algn="l" rtl="0" eaLnBrk="0" fontAlgn="base" hangingPunct="0">
        <a:spcBef>
          <a:spcPct val="20000"/>
        </a:spcBef>
        <a:spcAft>
          <a:spcPct val="0"/>
        </a:spcAft>
        <a:buFont typeface="Arial" charset="0"/>
        <a:buChar char="•"/>
        <a:defRPr sz="1584">
          <a:solidFill>
            <a:schemeClr val="tx1"/>
          </a:solidFill>
          <a:latin typeface="+mn-lt"/>
        </a:defRPr>
      </a:lvl3pPr>
      <a:lvl4pPr marL="1056382" indent="-150912" algn="l" rtl="0" eaLnBrk="0" fontAlgn="base" hangingPunct="0">
        <a:spcBef>
          <a:spcPct val="20000"/>
        </a:spcBef>
        <a:spcAft>
          <a:spcPct val="0"/>
        </a:spcAft>
        <a:buFont typeface="Arial" charset="0"/>
        <a:buChar char="–"/>
        <a:defRPr sz="1320">
          <a:solidFill>
            <a:schemeClr val="tx1"/>
          </a:solidFill>
          <a:latin typeface="+mn-lt"/>
        </a:defRPr>
      </a:lvl4pPr>
      <a:lvl5pPr marL="1358206" indent="-150912" algn="l" rtl="0" eaLnBrk="0" fontAlgn="base" hangingPunct="0">
        <a:spcBef>
          <a:spcPct val="20000"/>
        </a:spcBef>
        <a:spcAft>
          <a:spcPct val="0"/>
        </a:spcAft>
        <a:buFont typeface="Arial" charset="0"/>
        <a:buChar char="»"/>
        <a:defRPr sz="1320">
          <a:solidFill>
            <a:schemeClr val="tx1"/>
          </a:solidFill>
          <a:latin typeface="+mn-lt"/>
        </a:defRPr>
      </a:lvl5pPr>
      <a:lvl6pPr marL="1660029" indent="-150912" algn="l" rtl="0" fontAlgn="base">
        <a:spcBef>
          <a:spcPct val="20000"/>
        </a:spcBef>
        <a:spcAft>
          <a:spcPct val="0"/>
        </a:spcAft>
        <a:buFont typeface="Arial" pitchFamily="34" charset="0"/>
        <a:buChar char="»"/>
        <a:defRPr sz="1320">
          <a:solidFill>
            <a:schemeClr val="tx1"/>
          </a:solidFill>
          <a:latin typeface="+mn-lt"/>
        </a:defRPr>
      </a:lvl6pPr>
      <a:lvl7pPr marL="1961853" indent="-150912" algn="l" rtl="0" fontAlgn="base">
        <a:spcBef>
          <a:spcPct val="20000"/>
        </a:spcBef>
        <a:spcAft>
          <a:spcPct val="0"/>
        </a:spcAft>
        <a:buFont typeface="Arial" pitchFamily="34" charset="0"/>
        <a:buChar char="»"/>
        <a:defRPr sz="1320">
          <a:solidFill>
            <a:schemeClr val="tx1"/>
          </a:solidFill>
          <a:latin typeface="+mn-lt"/>
        </a:defRPr>
      </a:lvl7pPr>
      <a:lvl8pPr marL="2263676" indent="-150912" algn="l" rtl="0" fontAlgn="base">
        <a:spcBef>
          <a:spcPct val="20000"/>
        </a:spcBef>
        <a:spcAft>
          <a:spcPct val="0"/>
        </a:spcAft>
        <a:buFont typeface="Arial" pitchFamily="34" charset="0"/>
        <a:buChar char="»"/>
        <a:defRPr sz="1320">
          <a:solidFill>
            <a:schemeClr val="tx1"/>
          </a:solidFill>
          <a:latin typeface="+mn-lt"/>
        </a:defRPr>
      </a:lvl8pPr>
      <a:lvl9pPr marL="2565500" indent="-150912" algn="l" rtl="0" fontAlgn="base">
        <a:spcBef>
          <a:spcPct val="20000"/>
        </a:spcBef>
        <a:spcAft>
          <a:spcPct val="0"/>
        </a:spcAft>
        <a:buFont typeface="Arial" pitchFamily="34" charset="0"/>
        <a:buChar char="»"/>
        <a:defRPr sz="1320">
          <a:solidFill>
            <a:schemeClr val="tx1"/>
          </a:solidFill>
          <a:latin typeface="+mn-lt"/>
        </a:defRPr>
      </a:lvl9pPr>
    </p:bodyStyle>
    <p:otherStyle>
      <a:defPPr>
        <a:defRPr lang="en-US"/>
      </a:defPPr>
      <a:lvl1pPr marL="0" algn="l" defTabSz="603647" rtl="0" eaLnBrk="1" latinLnBrk="0" hangingPunct="1">
        <a:defRPr sz="1189" kern="1200">
          <a:solidFill>
            <a:schemeClr val="tx1"/>
          </a:solidFill>
          <a:latin typeface="+mn-lt"/>
          <a:ea typeface="+mn-ea"/>
          <a:cs typeface="+mn-cs"/>
        </a:defRPr>
      </a:lvl1pPr>
      <a:lvl2pPr marL="301823" algn="l" defTabSz="603647" rtl="0" eaLnBrk="1" latinLnBrk="0" hangingPunct="1">
        <a:defRPr sz="1189" kern="1200">
          <a:solidFill>
            <a:schemeClr val="tx1"/>
          </a:solidFill>
          <a:latin typeface="+mn-lt"/>
          <a:ea typeface="+mn-ea"/>
          <a:cs typeface="+mn-cs"/>
        </a:defRPr>
      </a:lvl2pPr>
      <a:lvl3pPr marL="603647" algn="l" defTabSz="603647" rtl="0" eaLnBrk="1" latinLnBrk="0" hangingPunct="1">
        <a:defRPr sz="1189" kern="1200">
          <a:solidFill>
            <a:schemeClr val="tx1"/>
          </a:solidFill>
          <a:latin typeface="+mn-lt"/>
          <a:ea typeface="+mn-ea"/>
          <a:cs typeface="+mn-cs"/>
        </a:defRPr>
      </a:lvl3pPr>
      <a:lvl4pPr marL="905470" algn="l" defTabSz="603647" rtl="0" eaLnBrk="1" latinLnBrk="0" hangingPunct="1">
        <a:defRPr sz="1189" kern="1200">
          <a:solidFill>
            <a:schemeClr val="tx1"/>
          </a:solidFill>
          <a:latin typeface="+mn-lt"/>
          <a:ea typeface="+mn-ea"/>
          <a:cs typeface="+mn-cs"/>
        </a:defRPr>
      </a:lvl4pPr>
      <a:lvl5pPr marL="1207294" algn="l" defTabSz="603647" rtl="0" eaLnBrk="1" latinLnBrk="0" hangingPunct="1">
        <a:defRPr sz="1189" kern="1200">
          <a:solidFill>
            <a:schemeClr val="tx1"/>
          </a:solidFill>
          <a:latin typeface="+mn-lt"/>
          <a:ea typeface="+mn-ea"/>
          <a:cs typeface="+mn-cs"/>
        </a:defRPr>
      </a:lvl5pPr>
      <a:lvl6pPr marL="1509117" algn="l" defTabSz="603647" rtl="0" eaLnBrk="1" latinLnBrk="0" hangingPunct="1">
        <a:defRPr sz="1189" kern="1200">
          <a:solidFill>
            <a:schemeClr val="tx1"/>
          </a:solidFill>
          <a:latin typeface="+mn-lt"/>
          <a:ea typeface="+mn-ea"/>
          <a:cs typeface="+mn-cs"/>
        </a:defRPr>
      </a:lvl6pPr>
      <a:lvl7pPr marL="1810941" algn="l" defTabSz="603647" rtl="0" eaLnBrk="1" latinLnBrk="0" hangingPunct="1">
        <a:defRPr sz="1189" kern="1200">
          <a:solidFill>
            <a:schemeClr val="tx1"/>
          </a:solidFill>
          <a:latin typeface="+mn-lt"/>
          <a:ea typeface="+mn-ea"/>
          <a:cs typeface="+mn-cs"/>
        </a:defRPr>
      </a:lvl7pPr>
      <a:lvl8pPr marL="2112764" algn="l" defTabSz="603647" rtl="0" eaLnBrk="1" latinLnBrk="0" hangingPunct="1">
        <a:defRPr sz="1189" kern="1200">
          <a:solidFill>
            <a:schemeClr val="tx1"/>
          </a:solidFill>
          <a:latin typeface="+mn-lt"/>
          <a:ea typeface="+mn-ea"/>
          <a:cs typeface="+mn-cs"/>
        </a:defRPr>
      </a:lvl8pPr>
      <a:lvl9pPr marL="2414588" algn="l" defTabSz="603647" rtl="0" eaLnBrk="1" latinLnBrk="0" hangingPunct="1">
        <a:defRPr sz="118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1"/>
          <p:cNvSpPr>
            <a:spLocks noGrp="1"/>
          </p:cNvSpPr>
          <p:nvPr>
            <p:ph type="title"/>
          </p:nvPr>
        </p:nvSpPr>
        <p:spPr bwMode="auto">
          <a:xfrm>
            <a:off x="495301"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495301" y="1600212"/>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500" y="6520053"/>
            <a:ext cx="1135890" cy="262129"/>
          </a:xfrm>
          <a:prstGeom prst="rect">
            <a:avLst/>
          </a:prstGeom>
        </p:spPr>
      </p:pic>
      <p:cxnSp>
        <p:nvCxnSpPr>
          <p:cNvPr id="12" name="直線コネクタ 16"/>
          <p:cNvCxnSpPr/>
          <p:nvPr/>
        </p:nvCxnSpPr>
        <p:spPr>
          <a:xfrm>
            <a:off x="1711046" y="6535576"/>
            <a:ext cx="0" cy="21602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スライド番号プレースホルダー 4"/>
          <p:cNvSpPr txBox="1">
            <a:spLocks/>
          </p:cNvSpPr>
          <p:nvPr/>
        </p:nvSpPr>
        <p:spPr>
          <a:xfrm>
            <a:off x="1361100" y="6545014"/>
            <a:ext cx="264006"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1000" smtClean="0">
                <a:latin typeface="SST" pitchFamily="34" charset="0"/>
              </a:rPr>
              <a:pPr/>
              <a:t>‹#›</a:t>
            </a:fld>
            <a:endParaRPr lang="ja-JP" altLang="en-US" sz="1000" dirty="0">
              <a:latin typeface="SST" pitchFamily="34" charset="0"/>
            </a:endParaRPr>
          </a:p>
        </p:txBody>
      </p:sp>
      <p:sp>
        <p:nvSpPr>
          <p:cNvPr id="14" name="フッター プレースホルダー 3"/>
          <p:cNvSpPr txBox="1">
            <a:spLocks/>
          </p:cNvSpPr>
          <p:nvPr/>
        </p:nvSpPr>
        <p:spPr>
          <a:xfrm>
            <a:off x="0" y="6426458"/>
            <a:ext cx="8505900" cy="432817"/>
          </a:xfrm>
          <a:prstGeom prst="rect">
            <a:avLst/>
          </a:prstGeom>
        </p:spPr>
        <p:txBody>
          <a:bodyPr wrap="square" lIns="72000" tIns="0" rIns="720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457200"/>
            <a:r>
              <a:rPr lang="en-US" altLang="ja-JP" sz="1600" b="1" dirty="0">
                <a:ea typeface="SST Japanese Pro Regular" pitchFamily="34" charset="-128"/>
                <a:cs typeface="Calibri" panose="020F0502020204030204" pitchFamily="34" charset="0"/>
              </a:rPr>
              <a:t>												</a:t>
            </a:r>
          </a:p>
        </p:txBody>
      </p:sp>
      <p:sp>
        <p:nvSpPr>
          <p:cNvPr id="15" name="正方形/長方形 15"/>
          <p:cNvSpPr/>
          <p:nvPr/>
        </p:nvSpPr>
        <p:spPr>
          <a:xfrm>
            <a:off x="30"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defTabSz="1089325" fontAlgn="auto">
              <a:spcBef>
                <a:spcPts val="0"/>
              </a:spcBef>
              <a:spcAft>
                <a:spcPts val="0"/>
              </a:spcAft>
            </a:pPr>
            <a:endParaRPr kumimoji="1" lang="ja-JP" altLang="en-US" sz="900" dirty="0">
              <a:solidFill>
                <a:srgbClr val="FFFFFF"/>
              </a:solidFill>
            </a:endParaRPr>
          </a:p>
        </p:txBody>
      </p:sp>
      <p:pic>
        <p:nvPicPr>
          <p:cNvPr id="17"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476" y="6518091"/>
            <a:ext cx="1135693" cy="262068"/>
          </a:xfrm>
          <a:prstGeom prst="rect">
            <a:avLst/>
          </a:prstGeom>
        </p:spPr>
      </p:pic>
      <p:cxnSp>
        <p:nvCxnSpPr>
          <p:cNvPr id="19" name="直線コネクタ 16"/>
          <p:cNvCxnSpPr/>
          <p:nvPr/>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スライド番号プレースホルダー 4"/>
          <p:cNvSpPr txBox="1">
            <a:spLocks/>
          </p:cNvSpPr>
          <p:nvPr/>
        </p:nvSpPr>
        <p:spPr>
          <a:xfrm>
            <a:off x="1360864" y="6543499"/>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DBEAEB32-94E6-4EA7-BC63-7A038C3C1B83}" type="slidenum">
              <a:rPr lang="ja-JP" altLang="en-US" sz="1050" smtClean="0">
                <a:cs typeface="Calibri" panose="020F0502020204030204" pitchFamily="34" charset="0"/>
              </a:rPr>
              <a:pPr fontAlgn="auto">
                <a:spcBef>
                  <a:spcPts val="0"/>
                </a:spcBef>
                <a:spcAft>
                  <a:spcPts val="0"/>
                </a:spcAft>
              </a:pPr>
              <a:t>‹#›</a:t>
            </a:fld>
            <a:endParaRPr lang="ja-JP" altLang="en-US" sz="1050" dirty="0">
              <a:cs typeface="Calibri" panose="020F0502020204030204" pitchFamily="34" charset="0"/>
            </a:endParaRPr>
          </a:p>
        </p:txBody>
      </p:sp>
      <p:sp>
        <p:nvSpPr>
          <p:cNvPr id="16" name="フッター プレースホルダー 3"/>
          <p:cNvSpPr txBox="1">
            <a:spLocks/>
          </p:cNvSpPr>
          <p:nvPr/>
        </p:nvSpPr>
        <p:spPr>
          <a:xfrm>
            <a:off x="5961118" y="6487679"/>
            <a:ext cx="2543311" cy="325721"/>
          </a:xfrm>
          <a:prstGeom prst="rect">
            <a:avLst/>
          </a:prstGeom>
        </p:spPr>
        <p:txBody>
          <a:bodyPr wrap="square" lIns="72000" tIns="0" rIns="720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914400">
              <a:defRPr/>
            </a:pPr>
            <a:r>
              <a:rPr lang="en-US" altLang="ja-JP" sz="1600" dirty="0">
                <a:solidFill>
                  <a:prstClr val="white"/>
                </a:solidFill>
                <a:ea typeface="SST Japanese Pro Regular" pitchFamily="34" charset="-128"/>
                <a:cs typeface="Calibri" panose="020F0502020204030204" pitchFamily="34" charset="0"/>
              </a:rPr>
              <a:t>Risk &amp; Control Department</a:t>
            </a:r>
            <a:endParaRPr kumimoji="0" lang="en-US" altLang="ja-JP" sz="1600" dirty="0">
              <a:cs typeface="Calibri" panose="020F0502020204030204" pitchFamily="34" charset="0"/>
            </a:endParaRPr>
          </a:p>
        </p:txBody>
      </p:sp>
      <p:pic>
        <p:nvPicPr>
          <p:cNvPr id="18" name="図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99507" y="6425826"/>
            <a:ext cx="1403110" cy="432717"/>
          </a:xfrm>
          <a:prstGeom prst="rect">
            <a:avLst/>
          </a:prstGeom>
        </p:spPr>
      </p:pic>
    </p:spTree>
    <p:extLst>
      <p:ext uri="{BB962C8B-B14F-4D97-AF65-F5344CB8AC3E}">
        <p14:creationId xmlns:p14="http://schemas.microsoft.com/office/powerpoint/2010/main" val="803623160"/>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fontAlgn="base">
        <a:spcBef>
          <a:spcPct val="20000"/>
        </a:spcBef>
        <a:spcAft>
          <a:spcPct val="0"/>
        </a:spcAft>
        <a:buFont typeface="Arial" pitchFamily="34" charset="0"/>
        <a:buChar char="»"/>
        <a:defRPr sz="2000">
          <a:solidFill>
            <a:schemeClr val="tx1"/>
          </a:solidFill>
          <a:latin typeface="+mn-lt"/>
        </a:defRPr>
      </a:lvl6pPr>
      <a:lvl7pPr marL="2971800" indent="-228600" algn="l" rtl="0" fontAlgn="base">
        <a:spcBef>
          <a:spcPct val="20000"/>
        </a:spcBef>
        <a:spcAft>
          <a:spcPct val="0"/>
        </a:spcAft>
        <a:buFont typeface="Arial" pitchFamily="34" charset="0"/>
        <a:buChar char="»"/>
        <a:defRPr sz="2000">
          <a:solidFill>
            <a:schemeClr val="tx1"/>
          </a:solidFill>
          <a:latin typeface="+mn-lt"/>
        </a:defRPr>
      </a:lvl7pPr>
      <a:lvl8pPr marL="3429000" indent="-228600" algn="l" rtl="0" fontAlgn="base">
        <a:spcBef>
          <a:spcPct val="20000"/>
        </a:spcBef>
        <a:spcAft>
          <a:spcPct val="0"/>
        </a:spcAft>
        <a:buFont typeface="Arial" pitchFamily="34" charset="0"/>
        <a:buChar char="»"/>
        <a:defRPr sz="2000">
          <a:solidFill>
            <a:schemeClr val="tx1"/>
          </a:solidFill>
          <a:latin typeface="+mn-lt"/>
        </a:defRPr>
      </a:lvl8pPr>
      <a:lvl9pPr marL="3886200" indent="-228600" algn="l" rtl="0" fontAlgn="base">
        <a:spcBef>
          <a:spcPct val="20000"/>
        </a:spcBef>
        <a:spcAft>
          <a:spcPct val="0"/>
        </a:spcAft>
        <a:buFont typeface="Arial" pitchFamily="34"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169058"/>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Lst>
  <p:hf hdr="0"/>
  <p:txStyles>
    <p:titleStyle>
      <a:lvl1pPr algn="l" defTabSz="1005545" rtl="0" eaLnBrk="1" latinLnBrk="0" hangingPunct="1">
        <a:spcBef>
          <a:spcPct val="0"/>
        </a:spcBef>
        <a:buNone/>
        <a:defRPr kumimoji="1" sz="4800" kern="1200">
          <a:solidFill>
            <a:schemeClr val="tx1"/>
          </a:solidFill>
          <a:latin typeface="+mj-ea"/>
          <a:ea typeface="+mj-ea"/>
          <a:cs typeface="+mj-cs"/>
        </a:defRPr>
      </a:lvl1pPr>
    </p:titleStyle>
    <p:bodyStyle>
      <a:lvl1pPr marL="377080" indent="-377080" algn="l" defTabSz="1005545" rtl="0" eaLnBrk="1" latinLnBrk="0" hangingPunct="1">
        <a:spcBef>
          <a:spcPct val="20000"/>
        </a:spcBef>
        <a:buFont typeface="Arial" pitchFamily="34" charset="0"/>
        <a:buChar char="•"/>
        <a:defRPr kumimoji="1" sz="3508" kern="1200">
          <a:solidFill>
            <a:schemeClr val="tx1"/>
          </a:solidFill>
          <a:latin typeface="+mj-ea"/>
          <a:ea typeface="+mj-ea"/>
          <a:cs typeface="+mn-cs"/>
        </a:defRPr>
      </a:lvl1pPr>
      <a:lvl2pPr marL="817005" indent="-314233" algn="l" defTabSz="1005545" rtl="0" eaLnBrk="1" latinLnBrk="0" hangingPunct="1">
        <a:spcBef>
          <a:spcPct val="20000"/>
        </a:spcBef>
        <a:buFont typeface="Arial" pitchFamily="34" charset="0"/>
        <a:buChar char="–"/>
        <a:defRPr kumimoji="1" sz="3046" kern="1200">
          <a:solidFill>
            <a:schemeClr val="tx1"/>
          </a:solidFill>
          <a:latin typeface="+mj-ea"/>
          <a:ea typeface="+mj-ea"/>
          <a:cs typeface="+mn-cs"/>
        </a:defRPr>
      </a:lvl2pPr>
      <a:lvl3pPr marL="1256931" indent="-251386" algn="l" defTabSz="1005545" rtl="0" eaLnBrk="1" latinLnBrk="0" hangingPunct="1">
        <a:spcBef>
          <a:spcPct val="20000"/>
        </a:spcBef>
        <a:buFont typeface="Arial" pitchFamily="34" charset="0"/>
        <a:buChar char="•"/>
        <a:defRPr kumimoji="1" sz="2677" kern="1200">
          <a:solidFill>
            <a:schemeClr val="tx1"/>
          </a:solidFill>
          <a:latin typeface="+mj-ea"/>
          <a:ea typeface="+mj-ea"/>
          <a:cs typeface="+mn-cs"/>
        </a:defRPr>
      </a:lvl3pPr>
      <a:lvl4pPr marL="1759703" indent="-251386" algn="l" defTabSz="1005545" rtl="0" eaLnBrk="1" latinLnBrk="0" hangingPunct="1">
        <a:spcBef>
          <a:spcPct val="20000"/>
        </a:spcBef>
        <a:buFont typeface="Arial" pitchFamily="34" charset="0"/>
        <a:buChar char="–"/>
        <a:defRPr kumimoji="1" sz="2216" kern="1200">
          <a:solidFill>
            <a:schemeClr val="tx1"/>
          </a:solidFill>
          <a:latin typeface="+mj-ea"/>
          <a:ea typeface="+mj-ea"/>
          <a:cs typeface="+mn-cs"/>
        </a:defRPr>
      </a:lvl4pPr>
      <a:lvl5pPr marL="2262476" indent="-251386" algn="l" defTabSz="1005545" rtl="0" eaLnBrk="1" latinLnBrk="0" hangingPunct="1">
        <a:spcBef>
          <a:spcPct val="20000"/>
        </a:spcBef>
        <a:buFont typeface="Arial" pitchFamily="34" charset="0"/>
        <a:buChar char="»"/>
        <a:defRPr kumimoji="1" sz="2216" kern="1200">
          <a:solidFill>
            <a:schemeClr val="tx1"/>
          </a:solidFill>
          <a:latin typeface="+mj-ea"/>
          <a:ea typeface="+mj-ea"/>
          <a:cs typeface="+mn-cs"/>
        </a:defRPr>
      </a:lvl5pPr>
      <a:lvl6pPr marL="2765247" indent="-251386" algn="l" defTabSz="1005545" rtl="0" eaLnBrk="1" latinLnBrk="0" hangingPunct="1">
        <a:spcBef>
          <a:spcPct val="20000"/>
        </a:spcBef>
        <a:buFont typeface="Arial" pitchFamily="34" charset="0"/>
        <a:buChar char="•"/>
        <a:defRPr kumimoji="1" sz="2216" kern="1200">
          <a:solidFill>
            <a:schemeClr val="tx1"/>
          </a:solidFill>
          <a:latin typeface="+mn-lt"/>
          <a:ea typeface="+mn-ea"/>
          <a:cs typeface="+mn-cs"/>
        </a:defRPr>
      </a:lvl6pPr>
      <a:lvl7pPr marL="3268020" indent="-251386" algn="l" defTabSz="1005545" rtl="0" eaLnBrk="1" latinLnBrk="0" hangingPunct="1">
        <a:spcBef>
          <a:spcPct val="20000"/>
        </a:spcBef>
        <a:buFont typeface="Arial" pitchFamily="34" charset="0"/>
        <a:buChar char="•"/>
        <a:defRPr kumimoji="1" sz="2216" kern="1200">
          <a:solidFill>
            <a:schemeClr val="tx1"/>
          </a:solidFill>
          <a:latin typeface="+mn-lt"/>
          <a:ea typeface="+mn-ea"/>
          <a:cs typeface="+mn-cs"/>
        </a:defRPr>
      </a:lvl7pPr>
      <a:lvl8pPr marL="3770793" indent="-251386" algn="l" defTabSz="1005545" rtl="0" eaLnBrk="1" latinLnBrk="0" hangingPunct="1">
        <a:spcBef>
          <a:spcPct val="20000"/>
        </a:spcBef>
        <a:buFont typeface="Arial" pitchFamily="34" charset="0"/>
        <a:buChar char="•"/>
        <a:defRPr kumimoji="1" sz="2216" kern="1200">
          <a:solidFill>
            <a:schemeClr val="tx1"/>
          </a:solidFill>
          <a:latin typeface="+mn-lt"/>
          <a:ea typeface="+mn-ea"/>
          <a:cs typeface="+mn-cs"/>
        </a:defRPr>
      </a:lvl8pPr>
      <a:lvl9pPr marL="4273565" indent="-251386" algn="l" defTabSz="1005545" rtl="0" eaLnBrk="1" latinLnBrk="0" hangingPunct="1">
        <a:spcBef>
          <a:spcPct val="20000"/>
        </a:spcBef>
        <a:buFont typeface="Arial" pitchFamily="34" charset="0"/>
        <a:buChar char="•"/>
        <a:defRPr kumimoji="1" sz="2216" kern="1200">
          <a:solidFill>
            <a:schemeClr val="tx1"/>
          </a:solidFill>
          <a:latin typeface="+mn-lt"/>
          <a:ea typeface="+mn-ea"/>
          <a:cs typeface="+mn-cs"/>
        </a:defRPr>
      </a:lvl9pPr>
    </p:bodyStyle>
    <p:otherStyle>
      <a:defPPr>
        <a:defRPr lang="ja-JP"/>
      </a:defPPr>
      <a:lvl1pPr marL="0" algn="l" defTabSz="1005545" rtl="0" eaLnBrk="1" latinLnBrk="0" hangingPunct="1">
        <a:defRPr kumimoji="1" sz="1939" kern="1200">
          <a:solidFill>
            <a:schemeClr val="tx1"/>
          </a:solidFill>
          <a:latin typeface="+mn-lt"/>
          <a:ea typeface="+mn-ea"/>
          <a:cs typeface="+mn-cs"/>
        </a:defRPr>
      </a:lvl1pPr>
      <a:lvl2pPr marL="502772" algn="l" defTabSz="1005545" rtl="0" eaLnBrk="1" latinLnBrk="0" hangingPunct="1">
        <a:defRPr kumimoji="1" sz="1939" kern="1200">
          <a:solidFill>
            <a:schemeClr val="tx1"/>
          </a:solidFill>
          <a:latin typeface="+mn-lt"/>
          <a:ea typeface="+mn-ea"/>
          <a:cs typeface="+mn-cs"/>
        </a:defRPr>
      </a:lvl2pPr>
      <a:lvl3pPr marL="1005545" algn="l" defTabSz="1005545" rtl="0" eaLnBrk="1" latinLnBrk="0" hangingPunct="1">
        <a:defRPr kumimoji="1" sz="1939" kern="1200">
          <a:solidFill>
            <a:schemeClr val="tx1"/>
          </a:solidFill>
          <a:latin typeface="+mn-lt"/>
          <a:ea typeface="+mn-ea"/>
          <a:cs typeface="+mn-cs"/>
        </a:defRPr>
      </a:lvl3pPr>
      <a:lvl4pPr marL="1508317" algn="l" defTabSz="1005545" rtl="0" eaLnBrk="1" latinLnBrk="0" hangingPunct="1">
        <a:defRPr kumimoji="1" sz="1939" kern="1200">
          <a:solidFill>
            <a:schemeClr val="tx1"/>
          </a:solidFill>
          <a:latin typeface="+mn-lt"/>
          <a:ea typeface="+mn-ea"/>
          <a:cs typeface="+mn-cs"/>
        </a:defRPr>
      </a:lvl4pPr>
      <a:lvl5pPr marL="2011089" algn="l" defTabSz="1005545" rtl="0" eaLnBrk="1" latinLnBrk="0" hangingPunct="1">
        <a:defRPr kumimoji="1" sz="1939" kern="1200">
          <a:solidFill>
            <a:schemeClr val="tx1"/>
          </a:solidFill>
          <a:latin typeface="+mn-lt"/>
          <a:ea typeface="+mn-ea"/>
          <a:cs typeface="+mn-cs"/>
        </a:defRPr>
      </a:lvl5pPr>
      <a:lvl6pPr marL="2513862" algn="l" defTabSz="1005545" rtl="0" eaLnBrk="1" latinLnBrk="0" hangingPunct="1">
        <a:defRPr kumimoji="1" sz="1939" kern="1200">
          <a:solidFill>
            <a:schemeClr val="tx1"/>
          </a:solidFill>
          <a:latin typeface="+mn-lt"/>
          <a:ea typeface="+mn-ea"/>
          <a:cs typeface="+mn-cs"/>
        </a:defRPr>
      </a:lvl6pPr>
      <a:lvl7pPr marL="3016634" algn="l" defTabSz="1005545" rtl="0" eaLnBrk="1" latinLnBrk="0" hangingPunct="1">
        <a:defRPr kumimoji="1" sz="1939" kern="1200">
          <a:solidFill>
            <a:schemeClr val="tx1"/>
          </a:solidFill>
          <a:latin typeface="+mn-lt"/>
          <a:ea typeface="+mn-ea"/>
          <a:cs typeface="+mn-cs"/>
        </a:defRPr>
      </a:lvl7pPr>
      <a:lvl8pPr marL="3519407" algn="l" defTabSz="1005545" rtl="0" eaLnBrk="1" latinLnBrk="0" hangingPunct="1">
        <a:defRPr kumimoji="1" sz="1939" kern="1200">
          <a:solidFill>
            <a:schemeClr val="tx1"/>
          </a:solidFill>
          <a:latin typeface="+mn-lt"/>
          <a:ea typeface="+mn-ea"/>
          <a:cs typeface="+mn-cs"/>
        </a:defRPr>
      </a:lvl8pPr>
      <a:lvl9pPr marL="4022178" algn="l" defTabSz="1005545" rtl="0" eaLnBrk="1" latinLnBrk="0" hangingPunct="1">
        <a:defRPr kumimoji="1" sz="193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1"/>
          <p:cNvSpPr>
            <a:spLocks noGrp="1"/>
          </p:cNvSpPr>
          <p:nvPr>
            <p:ph type="title"/>
          </p:nvPr>
        </p:nvSpPr>
        <p:spPr bwMode="auto">
          <a:xfrm>
            <a:off x="495301"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495301" y="1600214"/>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500" y="6520055"/>
            <a:ext cx="1135890" cy="262129"/>
          </a:xfrm>
          <a:prstGeom prst="rect">
            <a:avLst/>
          </a:prstGeom>
        </p:spPr>
      </p:pic>
      <p:cxnSp>
        <p:nvCxnSpPr>
          <p:cNvPr id="12" name="直線コネクタ 16"/>
          <p:cNvCxnSpPr/>
          <p:nvPr/>
        </p:nvCxnSpPr>
        <p:spPr>
          <a:xfrm>
            <a:off x="1711046" y="6535576"/>
            <a:ext cx="0" cy="21602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スライド番号プレースホルダー 4"/>
          <p:cNvSpPr txBox="1">
            <a:spLocks/>
          </p:cNvSpPr>
          <p:nvPr/>
        </p:nvSpPr>
        <p:spPr>
          <a:xfrm>
            <a:off x="1361100" y="6545014"/>
            <a:ext cx="264006"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813" smtClean="0">
                <a:latin typeface="SST" pitchFamily="34" charset="0"/>
              </a:rPr>
              <a:pPr/>
              <a:t>‹#›</a:t>
            </a:fld>
            <a:endParaRPr lang="ja-JP" altLang="en-US" sz="813" dirty="0">
              <a:latin typeface="SST" pitchFamily="34" charset="0"/>
            </a:endParaRPr>
          </a:p>
        </p:txBody>
      </p:sp>
      <p:sp>
        <p:nvSpPr>
          <p:cNvPr id="14" name="フッター プレースホルダー 3"/>
          <p:cNvSpPr txBox="1">
            <a:spLocks/>
          </p:cNvSpPr>
          <p:nvPr/>
        </p:nvSpPr>
        <p:spPr>
          <a:xfrm>
            <a:off x="0" y="6426460"/>
            <a:ext cx="8505900" cy="432817"/>
          </a:xfrm>
          <a:prstGeom prst="rect">
            <a:avLst/>
          </a:prstGeom>
        </p:spPr>
        <p:txBody>
          <a:bodyPr wrap="square" lIns="58500" tIns="0" rIns="585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371475"/>
            <a:r>
              <a:rPr lang="en-US" altLang="ja-JP" sz="1300" b="1" dirty="0">
                <a:ea typeface="SST Japanese Pro Regular" pitchFamily="34" charset="-128"/>
                <a:cs typeface="Calibri" panose="020F0502020204030204" pitchFamily="34" charset="0"/>
              </a:rPr>
              <a:t>												</a:t>
            </a:r>
          </a:p>
        </p:txBody>
      </p:sp>
      <p:sp>
        <p:nvSpPr>
          <p:cNvPr id="15" name="正方形/長方形 15"/>
          <p:cNvSpPr/>
          <p:nvPr/>
        </p:nvSpPr>
        <p:spPr>
          <a:xfrm>
            <a:off x="30"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defTabSz="885077" fontAlgn="auto">
              <a:spcBef>
                <a:spcPts val="0"/>
              </a:spcBef>
              <a:spcAft>
                <a:spcPts val="0"/>
              </a:spcAft>
            </a:pPr>
            <a:endParaRPr kumimoji="1" lang="ja-JP" altLang="en-US" sz="731" dirty="0">
              <a:solidFill>
                <a:srgbClr val="FFFFFF"/>
              </a:solidFill>
            </a:endParaRPr>
          </a:p>
        </p:txBody>
      </p:sp>
      <p:pic>
        <p:nvPicPr>
          <p:cNvPr id="17"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476" y="6518091"/>
            <a:ext cx="1135693" cy="262068"/>
          </a:xfrm>
          <a:prstGeom prst="rect">
            <a:avLst/>
          </a:prstGeom>
        </p:spPr>
      </p:pic>
      <p:cxnSp>
        <p:nvCxnSpPr>
          <p:cNvPr id="19" name="直線コネクタ 16"/>
          <p:cNvCxnSpPr/>
          <p:nvPr/>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スライド番号プレースホルダー 4"/>
          <p:cNvSpPr txBox="1">
            <a:spLocks/>
          </p:cNvSpPr>
          <p:nvPr/>
        </p:nvSpPr>
        <p:spPr>
          <a:xfrm>
            <a:off x="1360864" y="6543499"/>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DBEAEB32-94E6-4EA7-BC63-7A038C3C1B83}" type="slidenum">
              <a:rPr lang="ja-JP" altLang="en-US" sz="853" smtClean="0">
                <a:cs typeface="Calibri" panose="020F0502020204030204" pitchFamily="34" charset="0"/>
              </a:rPr>
              <a:pPr fontAlgn="auto">
                <a:spcBef>
                  <a:spcPts val="0"/>
                </a:spcBef>
                <a:spcAft>
                  <a:spcPts val="0"/>
                </a:spcAft>
              </a:pPr>
              <a:t>‹#›</a:t>
            </a:fld>
            <a:endParaRPr lang="ja-JP" altLang="en-US" sz="853" dirty="0">
              <a:cs typeface="Calibri" panose="020F0502020204030204" pitchFamily="34" charset="0"/>
            </a:endParaRPr>
          </a:p>
        </p:txBody>
      </p:sp>
      <p:sp>
        <p:nvSpPr>
          <p:cNvPr id="16" name="フッター プレースホルダー 3"/>
          <p:cNvSpPr txBox="1">
            <a:spLocks/>
          </p:cNvSpPr>
          <p:nvPr/>
        </p:nvSpPr>
        <p:spPr>
          <a:xfrm>
            <a:off x="5961119" y="6487681"/>
            <a:ext cx="2543311" cy="325721"/>
          </a:xfrm>
          <a:prstGeom prst="rect">
            <a:avLst/>
          </a:prstGeom>
        </p:spPr>
        <p:txBody>
          <a:bodyPr wrap="square" lIns="58500" tIns="0" rIns="585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742950">
              <a:defRPr/>
            </a:pPr>
            <a:r>
              <a:rPr lang="en-US" altLang="ja-JP" sz="1300" dirty="0">
                <a:solidFill>
                  <a:prstClr val="white"/>
                </a:solidFill>
                <a:ea typeface="SST Japanese Pro Regular" pitchFamily="34" charset="-128"/>
                <a:cs typeface="Calibri" panose="020F0502020204030204" pitchFamily="34" charset="0"/>
              </a:rPr>
              <a:t>Risk &amp; Control Department</a:t>
            </a:r>
            <a:endParaRPr kumimoji="0" lang="en-US" altLang="ja-JP" sz="1300" dirty="0">
              <a:cs typeface="Calibri" panose="020F0502020204030204" pitchFamily="34" charset="0"/>
            </a:endParaRPr>
          </a:p>
        </p:txBody>
      </p:sp>
      <p:pic>
        <p:nvPicPr>
          <p:cNvPr id="18" name="図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99508" y="6425828"/>
            <a:ext cx="1403110" cy="432717"/>
          </a:xfrm>
          <a:prstGeom prst="rect">
            <a:avLst/>
          </a:prstGeom>
        </p:spPr>
      </p:pic>
    </p:spTree>
    <p:extLst>
      <p:ext uri="{BB962C8B-B14F-4D97-AF65-F5344CB8AC3E}">
        <p14:creationId xmlns:p14="http://schemas.microsoft.com/office/powerpoint/2010/main" val="3823445241"/>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3575">
          <a:solidFill>
            <a:schemeClr val="tx1"/>
          </a:solidFill>
          <a:latin typeface="+mj-lt"/>
          <a:ea typeface="+mj-ea"/>
          <a:cs typeface="+mj-cs"/>
        </a:defRPr>
      </a:lvl1pPr>
      <a:lvl2pPr algn="ctr" rtl="0" eaLnBrk="0" fontAlgn="base" hangingPunct="0">
        <a:spcBef>
          <a:spcPct val="0"/>
        </a:spcBef>
        <a:spcAft>
          <a:spcPct val="0"/>
        </a:spcAft>
        <a:defRPr sz="3575">
          <a:solidFill>
            <a:schemeClr val="tx1"/>
          </a:solidFill>
          <a:latin typeface="Calibri" pitchFamily="34" charset="0"/>
        </a:defRPr>
      </a:lvl2pPr>
      <a:lvl3pPr algn="ctr" rtl="0" eaLnBrk="0" fontAlgn="base" hangingPunct="0">
        <a:spcBef>
          <a:spcPct val="0"/>
        </a:spcBef>
        <a:spcAft>
          <a:spcPct val="0"/>
        </a:spcAft>
        <a:defRPr sz="3575">
          <a:solidFill>
            <a:schemeClr val="tx1"/>
          </a:solidFill>
          <a:latin typeface="Calibri" pitchFamily="34" charset="0"/>
        </a:defRPr>
      </a:lvl3pPr>
      <a:lvl4pPr algn="ctr" rtl="0" eaLnBrk="0" fontAlgn="base" hangingPunct="0">
        <a:spcBef>
          <a:spcPct val="0"/>
        </a:spcBef>
        <a:spcAft>
          <a:spcPct val="0"/>
        </a:spcAft>
        <a:defRPr sz="3575">
          <a:solidFill>
            <a:schemeClr val="tx1"/>
          </a:solidFill>
          <a:latin typeface="Calibri" pitchFamily="34" charset="0"/>
        </a:defRPr>
      </a:lvl4pPr>
      <a:lvl5pPr algn="ctr" rtl="0" eaLnBrk="0" fontAlgn="base" hangingPunct="0">
        <a:spcBef>
          <a:spcPct val="0"/>
        </a:spcBef>
        <a:spcAft>
          <a:spcPct val="0"/>
        </a:spcAft>
        <a:defRPr sz="3575">
          <a:solidFill>
            <a:schemeClr val="tx1"/>
          </a:solidFill>
          <a:latin typeface="Calibri" pitchFamily="34" charset="0"/>
        </a:defRPr>
      </a:lvl5pPr>
      <a:lvl6pPr marL="371475" algn="ctr" rtl="0" fontAlgn="base">
        <a:spcBef>
          <a:spcPct val="0"/>
        </a:spcBef>
        <a:spcAft>
          <a:spcPct val="0"/>
        </a:spcAft>
        <a:defRPr sz="3575">
          <a:solidFill>
            <a:schemeClr val="tx1"/>
          </a:solidFill>
          <a:latin typeface="Calibri" pitchFamily="34" charset="0"/>
        </a:defRPr>
      </a:lvl6pPr>
      <a:lvl7pPr marL="742950" algn="ctr" rtl="0" fontAlgn="base">
        <a:spcBef>
          <a:spcPct val="0"/>
        </a:spcBef>
        <a:spcAft>
          <a:spcPct val="0"/>
        </a:spcAft>
        <a:defRPr sz="3575">
          <a:solidFill>
            <a:schemeClr val="tx1"/>
          </a:solidFill>
          <a:latin typeface="Calibri" pitchFamily="34" charset="0"/>
        </a:defRPr>
      </a:lvl7pPr>
      <a:lvl8pPr marL="1114425" algn="ctr" rtl="0" fontAlgn="base">
        <a:spcBef>
          <a:spcPct val="0"/>
        </a:spcBef>
        <a:spcAft>
          <a:spcPct val="0"/>
        </a:spcAft>
        <a:defRPr sz="3575">
          <a:solidFill>
            <a:schemeClr val="tx1"/>
          </a:solidFill>
          <a:latin typeface="Calibri" pitchFamily="34" charset="0"/>
        </a:defRPr>
      </a:lvl8pPr>
      <a:lvl9pPr marL="1485900" algn="ctr" rtl="0" fontAlgn="base">
        <a:spcBef>
          <a:spcPct val="0"/>
        </a:spcBef>
        <a:spcAft>
          <a:spcPct val="0"/>
        </a:spcAft>
        <a:defRPr sz="3575">
          <a:solidFill>
            <a:schemeClr val="tx1"/>
          </a:solidFill>
          <a:latin typeface="Calibri" pitchFamily="34" charset="0"/>
        </a:defRPr>
      </a:lvl9pPr>
    </p:titleStyle>
    <p:bodyStyle>
      <a:lvl1pPr marL="278606" indent="-278606" algn="l" rtl="0" eaLnBrk="0" fontAlgn="base" hangingPunct="0">
        <a:spcBef>
          <a:spcPct val="20000"/>
        </a:spcBef>
        <a:spcAft>
          <a:spcPct val="0"/>
        </a:spcAft>
        <a:buFont typeface="Arial" charset="0"/>
        <a:buChar char="•"/>
        <a:defRPr sz="2600">
          <a:solidFill>
            <a:schemeClr val="tx1"/>
          </a:solidFill>
          <a:latin typeface="+mn-lt"/>
          <a:ea typeface="+mn-ea"/>
          <a:cs typeface="+mn-cs"/>
        </a:defRPr>
      </a:lvl1pPr>
      <a:lvl2pPr marL="603647" indent="-232172" algn="l" rtl="0" eaLnBrk="0" fontAlgn="base" hangingPunct="0">
        <a:spcBef>
          <a:spcPct val="20000"/>
        </a:spcBef>
        <a:spcAft>
          <a:spcPct val="0"/>
        </a:spcAft>
        <a:buFont typeface="Arial" charset="0"/>
        <a:buChar char="–"/>
        <a:defRPr sz="2275">
          <a:solidFill>
            <a:schemeClr val="tx1"/>
          </a:solidFill>
          <a:latin typeface="+mn-lt"/>
        </a:defRPr>
      </a:lvl2pPr>
      <a:lvl3pPr marL="928688" indent="-185738" algn="l" rtl="0" eaLnBrk="0" fontAlgn="base" hangingPunct="0">
        <a:spcBef>
          <a:spcPct val="20000"/>
        </a:spcBef>
        <a:spcAft>
          <a:spcPct val="0"/>
        </a:spcAft>
        <a:buFont typeface="Arial" charset="0"/>
        <a:buChar char="•"/>
        <a:defRPr sz="1950">
          <a:solidFill>
            <a:schemeClr val="tx1"/>
          </a:solidFill>
          <a:latin typeface="+mn-lt"/>
        </a:defRPr>
      </a:lvl3pPr>
      <a:lvl4pPr marL="1300163" indent="-185738" algn="l" rtl="0" eaLnBrk="0" fontAlgn="base" hangingPunct="0">
        <a:spcBef>
          <a:spcPct val="20000"/>
        </a:spcBef>
        <a:spcAft>
          <a:spcPct val="0"/>
        </a:spcAft>
        <a:buFont typeface="Arial" charset="0"/>
        <a:buChar char="–"/>
        <a:defRPr sz="1625">
          <a:solidFill>
            <a:schemeClr val="tx1"/>
          </a:solidFill>
          <a:latin typeface="+mn-lt"/>
        </a:defRPr>
      </a:lvl4pPr>
      <a:lvl5pPr marL="1671638" indent="-185738" algn="l" rtl="0" eaLnBrk="0" fontAlgn="base" hangingPunct="0">
        <a:spcBef>
          <a:spcPct val="20000"/>
        </a:spcBef>
        <a:spcAft>
          <a:spcPct val="0"/>
        </a:spcAft>
        <a:buFont typeface="Arial" charset="0"/>
        <a:buChar char="»"/>
        <a:defRPr sz="1625">
          <a:solidFill>
            <a:schemeClr val="tx1"/>
          </a:solidFill>
          <a:latin typeface="+mn-lt"/>
        </a:defRPr>
      </a:lvl5pPr>
      <a:lvl6pPr marL="2043113" indent="-185738" algn="l" rtl="0" fontAlgn="base">
        <a:spcBef>
          <a:spcPct val="20000"/>
        </a:spcBef>
        <a:spcAft>
          <a:spcPct val="0"/>
        </a:spcAft>
        <a:buFont typeface="Arial" pitchFamily="34" charset="0"/>
        <a:buChar char="»"/>
        <a:defRPr sz="1625">
          <a:solidFill>
            <a:schemeClr val="tx1"/>
          </a:solidFill>
          <a:latin typeface="+mn-lt"/>
        </a:defRPr>
      </a:lvl6pPr>
      <a:lvl7pPr marL="2414588" indent="-185738" algn="l" rtl="0" fontAlgn="base">
        <a:spcBef>
          <a:spcPct val="20000"/>
        </a:spcBef>
        <a:spcAft>
          <a:spcPct val="0"/>
        </a:spcAft>
        <a:buFont typeface="Arial" pitchFamily="34" charset="0"/>
        <a:buChar char="»"/>
        <a:defRPr sz="1625">
          <a:solidFill>
            <a:schemeClr val="tx1"/>
          </a:solidFill>
          <a:latin typeface="+mn-lt"/>
        </a:defRPr>
      </a:lvl7pPr>
      <a:lvl8pPr marL="2786063" indent="-185738" algn="l" rtl="0" fontAlgn="base">
        <a:spcBef>
          <a:spcPct val="20000"/>
        </a:spcBef>
        <a:spcAft>
          <a:spcPct val="0"/>
        </a:spcAft>
        <a:buFont typeface="Arial" pitchFamily="34" charset="0"/>
        <a:buChar char="»"/>
        <a:defRPr sz="1625">
          <a:solidFill>
            <a:schemeClr val="tx1"/>
          </a:solidFill>
          <a:latin typeface="+mn-lt"/>
        </a:defRPr>
      </a:lvl8pPr>
      <a:lvl9pPr marL="3157538" indent="-185738" algn="l" rtl="0" fontAlgn="base">
        <a:spcBef>
          <a:spcPct val="20000"/>
        </a:spcBef>
        <a:spcAft>
          <a:spcPct val="0"/>
        </a:spcAft>
        <a:buFont typeface="Arial" pitchFamily="34" charset="0"/>
        <a:buChar char="»"/>
        <a:defRPr sz="1625">
          <a:solidFill>
            <a:schemeClr val="tx1"/>
          </a:solidFill>
          <a:latin typeface="+mn-lt"/>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1"/>
          <p:cNvSpPr>
            <a:spLocks noGrp="1"/>
          </p:cNvSpPr>
          <p:nvPr>
            <p:ph type="title"/>
          </p:nvPr>
        </p:nvSpPr>
        <p:spPr bwMode="auto">
          <a:xfrm>
            <a:off x="495301"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495301" y="1600214"/>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500" y="6520055"/>
            <a:ext cx="1135890" cy="262129"/>
          </a:xfrm>
          <a:prstGeom prst="rect">
            <a:avLst/>
          </a:prstGeom>
        </p:spPr>
      </p:pic>
      <p:cxnSp>
        <p:nvCxnSpPr>
          <p:cNvPr id="12" name="直線コネクタ 16"/>
          <p:cNvCxnSpPr/>
          <p:nvPr/>
        </p:nvCxnSpPr>
        <p:spPr>
          <a:xfrm>
            <a:off x="1711046" y="6535576"/>
            <a:ext cx="0" cy="21602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スライド番号プレースホルダー 4"/>
          <p:cNvSpPr txBox="1">
            <a:spLocks/>
          </p:cNvSpPr>
          <p:nvPr/>
        </p:nvSpPr>
        <p:spPr>
          <a:xfrm>
            <a:off x="1361100" y="6545014"/>
            <a:ext cx="264006" cy="197148"/>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fld id="{E8DCCDAA-6D69-46E7-B759-71F91EA5148B}" type="slidenum">
              <a:rPr lang="ja-JP" altLang="en-US" sz="813" smtClean="0">
                <a:latin typeface="SST" pitchFamily="34" charset="0"/>
              </a:rPr>
              <a:pPr/>
              <a:t>‹#›</a:t>
            </a:fld>
            <a:endParaRPr lang="ja-JP" altLang="en-US" sz="813" dirty="0">
              <a:latin typeface="SST" pitchFamily="34" charset="0"/>
            </a:endParaRPr>
          </a:p>
        </p:txBody>
      </p:sp>
      <p:sp>
        <p:nvSpPr>
          <p:cNvPr id="14" name="フッター プレースホルダー 3"/>
          <p:cNvSpPr txBox="1">
            <a:spLocks/>
          </p:cNvSpPr>
          <p:nvPr/>
        </p:nvSpPr>
        <p:spPr>
          <a:xfrm>
            <a:off x="0" y="6426460"/>
            <a:ext cx="8505900" cy="432817"/>
          </a:xfrm>
          <a:prstGeom prst="rect">
            <a:avLst/>
          </a:prstGeom>
        </p:spPr>
        <p:txBody>
          <a:bodyPr wrap="square" lIns="58500" tIns="0" rIns="585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371475"/>
            <a:r>
              <a:rPr lang="en-US" altLang="ja-JP" sz="1300" b="1" dirty="0">
                <a:ea typeface="SST Japanese Pro Regular" pitchFamily="34" charset="-128"/>
                <a:cs typeface="Calibri" panose="020F0502020204030204" pitchFamily="34" charset="0"/>
              </a:rPr>
              <a:t>												</a:t>
            </a:r>
          </a:p>
        </p:txBody>
      </p:sp>
      <p:sp>
        <p:nvSpPr>
          <p:cNvPr id="15" name="正方形/長方形 15"/>
          <p:cNvSpPr/>
          <p:nvPr/>
        </p:nvSpPr>
        <p:spPr>
          <a:xfrm>
            <a:off x="30" y="6426100"/>
            <a:ext cx="9905431" cy="4319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defTabSz="885077" fontAlgn="auto">
              <a:spcBef>
                <a:spcPts val="0"/>
              </a:spcBef>
              <a:spcAft>
                <a:spcPts val="0"/>
              </a:spcAft>
            </a:pPr>
            <a:endParaRPr kumimoji="1" lang="ja-JP" altLang="en-US" sz="731" dirty="0">
              <a:solidFill>
                <a:srgbClr val="FFFFFF"/>
              </a:solidFill>
            </a:endParaRPr>
          </a:p>
        </p:txBody>
      </p:sp>
      <p:pic>
        <p:nvPicPr>
          <p:cNvPr id="17"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476" y="6518091"/>
            <a:ext cx="1135693" cy="262068"/>
          </a:xfrm>
          <a:prstGeom prst="rect">
            <a:avLst/>
          </a:prstGeom>
        </p:spPr>
      </p:pic>
      <p:cxnSp>
        <p:nvCxnSpPr>
          <p:cNvPr id="19" name="直線コネクタ 16"/>
          <p:cNvCxnSpPr/>
          <p:nvPr/>
        </p:nvCxnSpPr>
        <p:spPr>
          <a:xfrm>
            <a:off x="1710749" y="6534063"/>
            <a:ext cx="0" cy="215974"/>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スライド番号プレースホルダー 4"/>
          <p:cNvSpPr txBox="1">
            <a:spLocks/>
          </p:cNvSpPr>
          <p:nvPr/>
        </p:nvSpPr>
        <p:spPr>
          <a:xfrm>
            <a:off x="1360864" y="6543499"/>
            <a:ext cx="263960" cy="197102"/>
          </a:xfrm>
          <a:prstGeom prst="rect">
            <a:avLst/>
          </a:prstGeom>
        </p:spPr>
        <p:txBody>
          <a:bodyPr lIns="0" tIns="0" rIns="0" bIns="0" anchor="ctr"/>
          <a:lstStyle>
            <a:defPPr>
              <a:defRPr lang="ja-JP"/>
            </a:defPPr>
            <a:lvl1pPr marL="0" algn="r" defTabSz="1089325" rtl="0" eaLnBrk="1" latinLnBrk="0" hangingPunct="1">
              <a:defRPr kumimoji="1" sz="900" b="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fontAlgn="auto">
              <a:spcBef>
                <a:spcPts val="0"/>
              </a:spcBef>
              <a:spcAft>
                <a:spcPts val="0"/>
              </a:spcAft>
            </a:pPr>
            <a:fld id="{DBEAEB32-94E6-4EA7-BC63-7A038C3C1B83}" type="slidenum">
              <a:rPr lang="ja-JP" altLang="en-US" sz="853" smtClean="0">
                <a:cs typeface="Calibri" panose="020F0502020204030204" pitchFamily="34" charset="0"/>
              </a:rPr>
              <a:pPr fontAlgn="auto">
                <a:spcBef>
                  <a:spcPts val="0"/>
                </a:spcBef>
                <a:spcAft>
                  <a:spcPts val="0"/>
                </a:spcAft>
              </a:pPr>
              <a:t>‹#›</a:t>
            </a:fld>
            <a:endParaRPr lang="ja-JP" altLang="en-US" sz="853" dirty="0">
              <a:cs typeface="Calibri" panose="020F0502020204030204" pitchFamily="34" charset="0"/>
            </a:endParaRPr>
          </a:p>
        </p:txBody>
      </p:sp>
      <p:sp>
        <p:nvSpPr>
          <p:cNvPr id="16" name="フッター プレースホルダー 3"/>
          <p:cNvSpPr txBox="1">
            <a:spLocks/>
          </p:cNvSpPr>
          <p:nvPr/>
        </p:nvSpPr>
        <p:spPr>
          <a:xfrm>
            <a:off x="5961119" y="6487681"/>
            <a:ext cx="2543311" cy="325721"/>
          </a:xfrm>
          <a:prstGeom prst="rect">
            <a:avLst/>
          </a:prstGeom>
        </p:spPr>
        <p:txBody>
          <a:bodyPr wrap="square" lIns="58500" tIns="0" rIns="58500" bIns="0" anchor="ctr">
            <a:noAutofit/>
          </a:bodyPr>
          <a:lstStyle>
            <a:defPPr>
              <a:defRPr lang="ja-JP"/>
            </a:defPPr>
            <a:lvl1pPr marL="0" algn="l" defTabSz="1089325" rtl="0" eaLnBrk="1" latinLnBrk="0" hangingPunct="1">
              <a:defRPr kumimoji="1" sz="900" kern="1200">
                <a:solidFill>
                  <a:srgbClr val="FFFFFF"/>
                </a:solidFill>
                <a:latin typeface="+mn-lt"/>
                <a:ea typeface="+mn-ea"/>
                <a:cs typeface="+mn-cs"/>
              </a:defRPr>
            </a:lvl1pPr>
            <a:lvl2pPr marL="544662" algn="l" defTabSz="1089325" rtl="0" eaLnBrk="1" latinLnBrk="0" hangingPunct="1">
              <a:defRPr kumimoji="1" sz="2100" kern="1200">
                <a:solidFill>
                  <a:schemeClr val="tx1"/>
                </a:solidFill>
                <a:latin typeface="+mn-lt"/>
                <a:ea typeface="+mn-ea"/>
                <a:cs typeface="+mn-cs"/>
              </a:defRPr>
            </a:lvl2pPr>
            <a:lvl3pPr marL="1089325" algn="l" defTabSz="1089325" rtl="0" eaLnBrk="1" latinLnBrk="0" hangingPunct="1">
              <a:defRPr kumimoji="1" sz="2100" kern="1200">
                <a:solidFill>
                  <a:schemeClr val="tx1"/>
                </a:solidFill>
                <a:latin typeface="+mn-lt"/>
                <a:ea typeface="+mn-ea"/>
                <a:cs typeface="+mn-cs"/>
              </a:defRPr>
            </a:lvl3pPr>
            <a:lvl4pPr marL="1633987" algn="l" defTabSz="1089325" rtl="0" eaLnBrk="1" latinLnBrk="0" hangingPunct="1">
              <a:defRPr kumimoji="1" sz="2100" kern="1200">
                <a:solidFill>
                  <a:schemeClr val="tx1"/>
                </a:solidFill>
                <a:latin typeface="+mn-lt"/>
                <a:ea typeface="+mn-ea"/>
                <a:cs typeface="+mn-cs"/>
              </a:defRPr>
            </a:lvl4pPr>
            <a:lvl5pPr marL="2178649" algn="l" defTabSz="1089325" rtl="0" eaLnBrk="1" latinLnBrk="0" hangingPunct="1">
              <a:defRPr kumimoji="1" sz="2100" kern="1200">
                <a:solidFill>
                  <a:schemeClr val="tx1"/>
                </a:solidFill>
                <a:latin typeface="+mn-lt"/>
                <a:ea typeface="+mn-ea"/>
                <a:cs typeface="+mn-cs"/>
              </a:defRPr>
            </a:lvl5pPr>
            <a:lvl6pPr marL="2723312" algn="l" defTabSz="1089325" rtl="0" eaLnBrk="1" latinLnBrk="0" hangingPunct="1">
              <a:defRPr kumimoji="1" sz="2100" kern="1200">
                <a:solidFill>
                  <a:schemeClr val="tx1"/>
                </a:solidFill>
                <a:latin typeface="+mn-lt"/>
                <a:ea typeface="+mn-ea"/>
                <a:cs typeface="+mn-cs"/>
              </a:defRPr>
            </a:lvl6pPr>
            <a:lvl7pPr marL="3267974" algn="l" defTabSz="1089325" rtl="0" eaLnBrk="1" latinLnBrk="0" hangingPunct="1">
              <a:defRPr kumimoji="1" sz="2100" kern="1200">
                <a:solidFill>
                  <a:schemeClr val="tx1"/>
                </a:solidFill>
                <a:latin typeface="+mn-lt"/>
                <a:ea typeface="+mn-ea"/>
                <a:cs typeface="+mn-cs"/>
              </a:defRPr>
            </a:lvl7pPr>
            <a:lvl8pPr marL="3812637" algn="l" defTabSz="1089325" rtl="0" eaLnBrk="1" latinLnBrk="0" hangingPunct="1">
              <a:defRPr kumimoji="1" sz="2100" kern="1200">
                <a:solidFill>
                  <a:schemeClr val="tx1"/>
                </a:solidFill>
                <a:latin typeface="+mn-lt"/>
                <a:ea typeface="+mn-ea"/>
                <a:cs typeface="+mn-cs"/>
              </a:defRPr>
            </a:lvl8pPr>
            <a:lvl9pPr marL="4357299" algn="l" defTabSz="1089325" rtl="0" eaLnBrk="1" latinLnBrk="0" hangingPunct="1">
              <a:defRPr kumimoji="1" sz="2100" kern="1200">
                <a:solidFill>
                  <a:schemeClr val="tx1"/>
                </a:solidFill>
                <a:latin typeface="+mn-lt"/>
                <a:ea typeface="+mn-ea"/>
                <a:cs typeface="+mn-cs"/>
              </a:defRPr>
            </a:lvl9pPr>
          </a:lstStyle>
          <a:p>
            <a:pPr algn="ctr" defTabSz="742950">
              <a:defRPr/>
            </a:pPr>
            <a:r>
              <a:rPr lang="en-US" altLang="ja-JP" sz="1300" dirty="0">
                <a:solidFill>
                  <a:prstClr val="white"/>
                </a:solidFill>
                <a:ea typeface="SST Japanese Pro Regular" pitchFamily="34" charset="-128"/>
                <a:cs typeface="Calibri" panose="020F0502020204030204" pitchFamily="34" charset="0"/>
              </a:rPr>
              <a:t>Risk &amp; Control Department</a:t>
            </a:r>
            <a:endParaRPr kumimoji="0" lang="en-US" altLang="ja-JP" sz="1300" dirty="0">
              <a:cs typeface="Calibri" panose="020F0502020204030204" pitchFamily="34" charset="0"/>
            </a:endParaRPr>
          </a:p>
        </p:txBody>
      </p:sp>
      <p:pic>
        <p:nvPicPr>
          <p:cNvPr id="18" name="図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99508" y="6425828"/>
            <a:ext cx="1403110" cy="432717"/>
          </a:xfrm>
          <a:prstGeom prst="rect">
            <a:avLst/>
          </a:prstGeom>
        </p:spPr>
      </p:pic>
    </p:spTree>
    <p:extLst>
      <p:ext uri="{BB962C8B-B14F-4D97-AF65-F5344CB8AC3E}">
        <p14:creationId xmlns:p14="http://schemas.microsoft.com/office/powerpoint/2010/main" val="1513467626"/>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3575">
          <a:solidFill>
            <a:schemeClr val="tx1"/>
          </a:solidFill>
          <a:latin typeface="+mj-lt"/>
          <a:ea typeface="+mj-ea"/>
          <a:cs typeface="+mj-cs"/>
        </a:defRPr>
      </a:lvl1pPr>
      <a:lvl2pPr algn="ctr" rtl="0" eaLnBrk="0" fontAlgn="base" hangingPunct="0">
        <a:spcBef>
          <a:spcPct val="0"/>
        </a:spcBef>
        <a:spcAft>
          <a:spcPct val="0"/>
        </a:spcAft>
        <a:defRPr sz="3575">
          <a:solidFill>
            <a:schemeClr val="tx1"/>
          </a:solidFill>
          <a:latin typeface="Calibri" pitchFamily="34" charset="0"/>
        </a:defRPr>
      </a:lvl2pPr>
      <a:lvl3pPr algn="ctr" rtl="0" eaLnBrk="0" fontAlgn="base" hangingPunct="0">
        <a:spcBef>
          <a:spcPct val="0"/>
        </a:spcBef>
        <a:spcAft>
          <a:spcPct val="0"/>
        </a:spcAft>
        <a:defRPr sz="3575">
          <a:solidFill>
            <a:schemeClr val="tx1"/>
          </a:solidFill>
          <a:latin typeface="Calibri" pitchFamily="34" charset="0"/>
        </a:defRPr>
      </a:lvl3pPr>
      <a:lvl4pPr algn="ctr" rtl="0" eaLnBrk="0" fontAlgn="base" hangingPunct="0">
        <a:spcBef>
          <a:spcPct val="0"/>
        </a:spcBef>
        <a:spcAft>
          <a:spcPct val="0"/>
        </a:spcAft>
        <a:defRPr sz="3575">
          <a:solidFill>
            <a:schemeClr val="tx1"/>
          </a:solidFill>
          <a:latin typeface="Calibri" pitchFamily="34" charset="0"/>
        </a:defRPr>
      </a:lvl4pPr>
      <a:lvl5pPr algn="ctr" rtl="0" eaLnBrk="0" fontAlgn="base" hangingPunct="0">
        <a:spcBef>
          <a:spcPct val="0"/>
        </a:spcBef>
        <a:spcAft>
          <a:spcPct val="0"/>
        </a:spcAft>
        <a:defRPr sz="3575">
          <a:solidFill>
            <a:schemeClr val="tx1"/>
          </a:solidFill>
          <a:latin typeface="Calibri" pitchFamily="34" charset="0"/>
        </a:defRPr>
      </a:lvl5pPr>
      <a:lvl6pPr marL="371475" algn="ctr" rtl="0" fontAlgn="base">
        <a:spcBef>
          <a:spcPct val="0"/>
        </a:spcBef>
        <a:spcAft>
          <a:spcPct val="0"/>
        </a:spcAft>
        <a:defRPr sz="3575">
          <a:solidFill>
            <a:schemeClr val="tx1"/>
          </a:solidFill>
          <a:latin typeface="Calibri" pitchFamily="34" charset="0"/>
        </a:defRPr>
      </a:lvl6pPr>
      <a:lvl7pPr marL="742950" algn="ctr" rtl="0" fontAlgn="base">
        <a:spcBef>
          <a:spcPct val="0"/>
        </a:spcBef>
        <a:spcAft>
          <a:spcPct val="0"/>
        </a:spcAft>
        <a:defRPr sz="3575">
          <a:solidFill>
            <a:schemeClr val="tx1"/>
          </a:solidFill>
          <a:latin typeface="Calibri" pitchFamily="34" charset="0"/>
        </a:defRPr>
      </a:lvl7pPr>
      <a:lvl8pPr marL="1114425" algn="ctr" rtl="0" fontAlgn="base">
        <a:spcBef>
          <a:spcPct val="0"/>
        </a:spcBef>
        <a:spcAft>
          <a:spcPct val="0"/>
        </a:spcAft>
        <a:defRPr sz="3575">
          <a:solidFill>
            <a:schemeClr val="tx1"/>
          </a:solidFill>
          <a:latin typeface="Calibri" pitchFamily="34" charset="0"/>
        </a:defRPr>
      </a:lvl8pPr>
      <a:lvl9pPr marL="1485900" algn="ctr" rtl="0" fontAlgn="base">
        <a:spcBef>
          <a:spcPct val="0"/>
        </a:spcBef>
        <a:spcAft>
          <a:spcPct val="0"/>
        </a:spcAft>
        <a:defRPr sz="3575">
          <a:solidFill>
            <a:schemeClr val="tx1"/>
          </a:solidFill>
          <a:latin typeface="Calibri" pitchFamily="34" charset="0"/>
        </a:defRPr>
      </a:lvl9pPr>
    </p:titleStyle>
    <p:bodyStyle>
      <a:lvl1pPr marL="278606" indent="-278606" algn="l" rtl="0" eaLnBrk="0" fontAlgn="base" hangingPunct="0">
        <a:spcBef>
          <a:spcPct val="20000"/>
        </a:spcBef>
        <a:spcAft>
          <a:spcPct val="0"/>
        </a:spcAft>
        <a:buFont typeface="Arial" charset="0"/>
        <a:buChar char="•"/>
        <a:defRPr sz="2600">
          <a:solidFill>
            <a:schemeClr val="tx1"/>
          </a:solidFill>
          <a:latin typeface="+mn-lt"/>
          <a:ea typeface="+mn-ea"/>
          <a:cs typeface="+mn-cs"/>
        </a:defRPr>
      </a:lvl1pPr>
      <a:lvl2pPr marL="603647" indent="-232172" algn="l" rtl="0" eaLnBrk="0" fontAlgn="base" hangingPunct="0">
        <a:spcBef>
          <a:spcPct val="20000"/>
        </a:spcBef>
        <a:spcAft>
          <a:spcPct val="0"/>
        </a:spcAft>
        <a:buFont typeface="Arial" charset="0"/>
        <a:buChar char="–"/>
        <a:defRPr sz="2275">
          <a:solidFill>
            <a:schemeClr val="tx1"/>
          </a:solidFill>
          <a:latin typeface="+mn-lt"/>
        </a:defRPr>
      </a:lvl2pPr>
      <a:lvl3pPr marL="928688" indent="-185738" algn="l" rtl="0" eaLnBrk="0" fontAlgn="base" hangingPunct="0">
        <a:spcBef>
          <a:spcPct val="20000"/>
        </a:spcBef>
        <a:spcAft>
          <a:spcPct val="0"/>
        </a:spcAft>
        <a:buFont typeface="Arial" charset="0"/>
        <a:buChar char="•"/>
        <a:defRPr sz="1950">
          <a:solidFill>
            <a:schemeClr val="tx1"/>
          </a:solidFill>
          <a:latin typeface="+mn-lt"/>
        </a:defRPr>
      </a:lvl3pPr>
      <a:lvl4pPr marL="1300163" indent="-185738" algn="l" rtl="0" eaLnBrk="0" fontAlgn="base" hangingPunct="0">
        <a:spcBef>
          <a:spcPct val="20000"/>
        </a:spcBef>
        <a:spcAft>
          <a:spcPct val="0"/>
        </a:spcAft>
        <a:buFont typeface="Arial" charset="0"/>
        <a:buChar char="–"/>
        <a:defRPr sz="1625">
          <a:solidFill>
            <a:schemeClr val="tx1"/>
          </a:solidFill>
          <a:latin typeface="+mn-lt"/>
        </a:defRPr>
      </a:lvl4pPr>
      <a:lvl5pPr marL="1671638" indent="-185738" algn="l" rtl="0" eaLnBrk="0" fontAlgn="base" hangingPunct="0">
        <a:spcBef>
          <a:spcPct val="20000"/>
        </a:spcBef>
        <a:spcAft>
          <a:spcPct val="0"/>
        </a:spcAft>
        <a:buFont typeface="Arial" charset="0"/>
        <a:buChar char="»"/>
        <a:defRPr sz="1625">
          <a:solidFill>
            <a:schemeClr val="tx1"/>
          </a:solidFill>
          <a:latin typeface="+mn-lt"/>
        </a:defRPr>
      </a:lvl5pPr>
      <a:lvl6pPr marL="2043113" indent="-185738" algn="l" rtl="0" fontAlgn="base">
        <a:spcBef>
          <a:spcPct val="20000"/>
        </a:spcBef>
        <a:spcAft>
          <a:spcPct val="0"/>
        </a:spcAft>
        <a:buFont typeface="Arial" pitchFamily="34" charset="0"/>
        <a:buChar char="»"/>
        <a:defRPr sz="1625">
          <a:solidFill>
            <a:schemeClr val="tx1"/>
          </a:solidFill>
          <a:latin typeface="+mn-lt"/>
        </a:defRPr>
      </a:lvl6pPr>
      <a:lvl7pPr marL="2414588" indent="-185738" algn="l" rtl="0" fontAlgn="base">
        <a:spcBef>
          <a:spcPct val="20000"/>
        </a:spcBef>
        <a:spcAft>
          <a:spcPct val="0"/>
        </a:spcAft>
        <a:buFont typeface="Arial" pitchFamily="34" charset="0"/>
        <a:buChar char="»"/>
        <a:defRPr sz="1625">
          <a:solidFill>
            <a:schemeClr val="tx1"/>
          </a:solidFill>
          <a:latin typeface="+mn-lt"/>
        </a:defRPr>
      </a:lvl7pPr>
      <a:lvl8pPr marL="2786063" indent="-185738" algn="l" rtl="0" fontAlgn="base">
        <a:spcBef>
          <a:spcPct val="20000"/>
        </a:spcBef>
        <a:spcAft>
          <a:spcPct val="0"/>
        </a:spcAft>
        <a:buFont typeface="Arial" pitchFamily="34" charset="0"/>
        <a:buChar char="»"/>
        <a:defRPr sz="1625">
          <a:solidFill>
            <a:schemeClr val="tx1"/>
          </a:solidFill>
          <a:latin typeface="+mn-lt"/>
        </a:defRPr>
      </a:lvl8pPr>
      <a:lvl9pPr marL="3157538" indent="-185738" algn="l" rtl="0" fontAlgn="base">
        <a:spcBef>
          <a:spcPct val="20000"/>
        </a:spcBef>
        <a:spcAft>
          <a:spcPct val="0"/>
        </a:spcAft>
        <a:buFont typeface="Arial" pitchFamily="34" charset="0"/>
        <a:buChar char="»"/>
        <a:defRPr sz="1625">
          <a:solidFill>
            <a:schemeClr val="tx1"/>
          </a:solidFill>
          <a:latin typeface="+mn-lt"/>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4394B7-23A6-4A1C-9E22-D61E373B0500}"/>
              </a:ext>
            </a:extLst>
          </p:cNvPr>
          <p:cNvSpPr txBox="1"/>
          <p:nvPr/>
        </p:nvSpPr>
        <p:spPr bwMode="auto">
          <a:xfrm>
            <a:off x="200486" y="1772816"/>
            <a:ext cx="9540000" cy="1656184"/>
          </a:xfrm>
          <a:prstGeom prst="rect">
            <a:avLst/>
          </a:prstGeom>
          <a:noFill/>
          <a:ln w="9525">
            <a:noFill/>
            <a:miter lim="800000"/>
            <a:headEnd/>
            <a:tailEnd/>
          </a:ln>
          <a:effectLst/>
        </p:spPr>
        <p:txBody>
          <a:bodyPr wrap="square" rtlCol="0">
            <a:noAutofit/>
          </a:bodyPr>
          <a:lstStyle/>
          <a:p>
            <a:r>
              <a:rPr lang="en-GB" sz="3200" dirty="0">
                <a:solidFill>
                  <a:schemeClr val="tx1"/>
                </a:solidFill>
                <a:latin typeface="+mn-lt"/>
                <a:ea typeface="ＭＳ Ｐゴシック" charset="-128"/>
              </a:rPr>
              <a:t>Data Analytics Framework Report Template</a:t>
            </a:r>
            <a:endParaRPr lang="en-GB" sz="1400" dirty="0">
              <a:solidFill>
                <a:schemeClr val="tx1"/>
              </a:solidFill>
              <a:latin typeface="+mn-lt"/>
              <a:ea typeface="ＭＳ Ｐゴシック" charset="-128"/>
            </a:endParaRPr>
          </a:p>
        </p:txBody>
      </p:sp>
      <p:sp>
        <p:nvSpPr>
          <p:cNvPr id="2" name="Title 1">
            <a:extLst>
              <a:ext uri="{FF2B5EF4-FFF2-40B4-BE49-F238E27FC236}">
                <a16:creationId xmlns:a16="http://schemas.microsoft.com/office/drawing/2014/main" id="{6A4BFE40-4D2E-4AA9-A0AE-CAF4A52374A1}"/>
              </a:ext>
            </a:extLst>
          </p:cNvPr>
          <p:cNvSpPr txBox="1">
            <a:spLocks/>
          </p:cNvSpPr>
          <p:nvPr/>
        </p:nvSpPr>
        <p:spPr bwMode="auto">
          <a:xfrm>
            <a:off x="200486" y="308367"/>
            <a:ext cx="9540000" cy="504000"/>
          </a:xfrm>
          <a:prstGeom prst="rect">
            <a:avLst/>
          </a:prstGeom>
          <a:solidFill>
            <a:schemeClr val="tx1"/>
          </a:solidFill>
          <a:ln w="9525">
            <a:noFill/>
            <a:miter lim="800000"/>
            <a:headEnd/>
            <a:tailEnd/>
          </a:ln>
        </p:spPr>
        <p:txBody>
          <a:bodyPr lIns="91314" tIns="45656" rIns="91314" bIns="45656" anchor="ctr"/>
          <a:lstStyle/>
          <a:p>
            <a:pPr defTabSz="913138" eaLnBrk="0" fontAlgn="auto" hangingPunct="0">
              <a:lnSpc>
                <a:spcPct val="85000"/>
              </a:lnSpc>
              <a:spcBef>
                <a:spcPts val="0"/>
              </a:spcBef>
              <a:spcAft>
                <a:spcPts val="0"/>
              </a:spcAft>
              <a:tabLst>
                <a:tab pos="803752" algn="l"/>
                <a:tab pos="2866240" algn="l"/>
              </a:tabLst>
              <a:defRPr/>
            </a:pPr>
            <a:r>
              <a:rPr lang="en-US" altLang="ja-JP" sz="2800" dirty="0">
                <a:solidFill>
                  <a:srgbClr val="FFFFFF"/>
                </a:solidFill>
                <a:latin typeface="Calibri"/>
              </a:rPr>
              <a:t>Data Analytics Framework: Report template</a:t>
            </a:r>
          </a:p>
        </p:txBody>
      </p:sp>
    </p:spTree>
    <p:extLst>
      <p:ext uri="{BB962C8B-B14F-4D97-AF65-F5344CB8AC3E}">
        <p14:creationId xmlns:p14="http://schemas.microsoft.com/office/powerpoint/2010/main" val="4245116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BFE40-4D2E-4AA9-A0AE-CAF4A52374A1}"/>
              </a:ext>
            </a:extLst>
          </p:cNvPr>
          <p:cNvSpPr txBox="1">
            <a:spLocks/>
          </p:cNvSpPr>
          <p:nvPr/>
        </p:nvSpPr>
        <p:spPr bwMode="auto">
          <a:xfrm>
            <a:off x="200486" y="308366"/>
            <a:ext cx="9540000" cy="826269"/>
          </a:xfrm>
          <a:prstGeom prst="rect">
            <a:avLst/>
          </a:prstGeom>
          <a:solidFill>
            <a:schemeClr val="tx1"/>
          </a:solidFill>
          <a:ln w="9525">
            <a:noFill/>
            <a:miter lim="800000"/>
            <a:headEnd/>
            <a:tailEnd/>
          </a:ln>
        </p:spPr>
        <p:txBody>
          <a:bodyPr lIns="91314" tIns="45656" rIns="91314" bIns="45656" anchor="ctr"/>
          <a:lstStyle/>
          <a:p>
            <a:pPr defTabSz="913138" eaLnBrk="0" fontAlgn="auto" hangingPunct="0">
              <a:lnSpc>
                <a:spcPct val="85000"/>
              </a:lnSpc>
              <a:spcBef>
                <a:spcPts val="0"/>
              </a:spcBef>
              <a:spcAft>
                <a:spcPts val="0"/>
              </a:spcAft>
              <a:tabLst>
                <a:tab pos="803752" algn="l"/>
                <a:tab pos="2866240" algn="l"/>
              </a:tabLst>
              <a:defRPr/>
            </a:pPr>
            <a:r>
              <a:rPr lang="en-US" altLang="ja-JP" sz="2800" dirty="0">
                <a:solidFill>
                  <a:srgbClr val="FFFFFF"/>
                </a:solidFill>
                <a:latin typeface="Calibri"/>
              </a:rPr>
              <a:t>&lt;Issue name&gt;</a:t>
            </a:r>
          </a:p>
        </p:txBody>
      </p:sp>
      <p:sp>
        <p:nvSpPr>
          <p:cNvPr id="5" name="TextBox 4">
            <a:extLst>
              <a:ext uri="{FF2B5EF4-FFF2-40B4-BE49-F238E27FC236}">
                <a16:creationId xmlns:a16="http://schemas.microsoft.com/office/drawing/2014/main" id="{51FEE74A-B50F-20C2-4384-6F6AA38578B8}"/>
              </a:ext>
            </a:extLst>
          </p:cNvPr>
          <p:cNvSpPr txBox="1"/>
          <p:nvPr/>
        </p:nvSpPr>
        <p:spPr bwMode="auto">
          <a:xfrm>
            <a:off x="209002" y="1268760"/>
            <a:ext cx="4752529" cy="1440161"/>
          </a:xfrm>
          <a:prstGeom prst="rect">
            <a:avLst/>
          </a:prstGeom>
          <a:noFill/>
          <a:ln w="9525">
            <a:noFill/>
            <a:miter lim="800000"/>
            <a:headEnd/>
            <a:tailEnd/>
          </a:ln>
          <a:effectLst/>
        </p:spPr>
        <p:txBody>
          <a:bodyPr wrap="square" rtlCol="0">
            <a:noAutofit/>
          </a:bodyPr>
          <a:lstStyle/>
          <a:p>
            <a:pPr algn="l">
              <a:spcBef>
                <a:spcPts val="0"/>
              </a:spcBef>
            </a:pPr>
            <a:r>
              <a:rPr lang="en-GB" sz="1200" b="1" dirty="0">
                <a:solidFill>
                  <a:schemeClr val="tx1"/>
                </a:solidFill>
                <a:latin typeface="+mn-lt"/>
                <a:ea typeface="ＭＳ Ｐゴシック" charset="-128"/>
              </a:rPr>
              <a:t>Observation</a:t>
            </a:r>
          </a:p>
          <a:p>
            <a:pPr algn="l">
              <a:spcBef>
                <a:spcPts val="0"/>
              </a:spcBef>
            </a:pPr>
            <a:r>
              <a:rPr lang="en-GB" sz="1200" dirty="0">
                <a:solidFill>
                  <a:schemeClr val="tx1"/>
                </a:solidFill>
                <a:latin typeface="+mn-lt"/>
                <a:ea typeface="ＭＳ Ｐゴシック" charset="-128"/>
              </a:rPr>
              <a:t>&lt;Observation mentioning numbers, values, and any other relevant information&gt;</a:t>
            </a:r>
          </a:p>
        </p:txBody>
      </p:sp>
      <p:sp>
        <p:nvSpPr>
          <p:cNvPr id="3" name="TextBox 2">
            <a:extLst>
              <a:ext uri="{FF2B5EF4-FFF2-40B4-BE49-F238E27FC236}">
                <a16:creationId xmlns:a16="http://schemas.microsoft.com/office/drawing/2014/main" id="{47DFA617-FCCF-1B5E-A0E0-10EA55A95160}"/>
              </a:ext>
            </a:extLst>
          </p:cNvPr>
          <p:cNvSpPr txBox="1"/>
          <p:nvPr/>
        </p:nvSpPr>
        <p:spPr bwMode="auto">
          <a:xfrm>
            <a:off x="200473" y="2708921"/>
            <a:ext cx="4752528" cy="1080119"/>
          </a:xfrm>
          <a:prstGeom prst="rect">
            <a:avLst/>
          </a:prstGeom>
          <a:noFill/>
          <a:ln w="9525">
            <a:noFill/>
            <a:miter lim="800000"/>
            <a:headEnd/>
            <a:tailEnd/>
          </a:ln>
          <a:effectLst/>
        </p:spPr>
        <p:txBody>
          <a:bodyPr wrap="square" rtlCol="0">
            <a:noAutofit/>
          </a:bodyPr>
          <a:lstStyle/>
          <a:p>
            <a:pPr algn="l">
              <a:spcBef>
                <a:spcPts val="0"/>
              </a:spcBef>
            </a:pPr>
            <a:r>
              <a:rPr lang="en-GB" sz="1400" b="1" dirty="0">
                <a:solidFill>
                  <a:schemeClr val="tx1"/>
                </a:solidFill>
                <a:latin typeface="+mn-lt"/>
                <a:ea typeface="ＭＳ Ｐゴシック" charset="-128"/>
              </a:rPr>
              <a:t>Risk</a:t>
            </a:r>
          </a:p>
          <a:p>
            <a:pPr algn="l">
              <a:spcBef>
                <a:spcPts val="0"/>
              </a:spcBef>
            </a:pPr>
            <a:r>
              <a:rPr lang="en-GB" sz="1400" dirty="0">
                <a:solidFill>
                  <a:schemeClr val="tx1"/>
                </a:solidFill>
                <a:latin typeface="+mn-lt"/>
                <a:ea typeface="ＭＳ Ｐゴシック" charset="-128"/>
              </a:rPr>
              <a:t>&lt;Risk relating to inefficiencies/ fraud schemes/ internal control gaps/ fines from local / international oversight bodies&gt;</a:t>
            </a:r>
          </a:p>
        </p:txBody>
      </p:sp>
      <p:sp>
        <p:nvSpPr>
          <p:cNvPr id="4" name="TextBox 3">
            <a:extLst>
              <a:ext uri="{FF2B5EF4-FFF2-40B4-BE49-F238E27FC236}">
                <a16:creationId xmlns:a16="http://schemas.microsoft.com/office/drawing/2014/main" id="{CD61FDF8-8B27-46F9-191D-9722AB35B226}"/>
              </a:ext>
            </a:extLst>
          </p:cNvPr>
          <p:cNvSpPr txBox="1"/>
          <p:nvPr/>
        </p:nvSpPr>
        <p:spPr bwMode="auto">
          <a:xfrm>
            <a:off x="214584" y="3666802"/>
            <a:ext cx="4746948" cy="1080119"/>
          </a:xfrm>
          <a:prstGeom prst="rect">
            <a:avLst/>
          </a:prstGeom>
          <a:noFill/>
          <a:ln w="9525">
            <a:noFill/>
            <a:miter lim="800000"/>
            <a:headEnd/>
            <a:tailEnd/>
          </a:ln>
          <a:effectLst/>
        </p:spPr>
        <p:txBody>
          <a:bodyPr wrap="square" rtlCol="0">
            <a:noAutofit/>
          </a:bodyPr>
          <a:lstStyle/>
          <a:p>
            <a:pPr algn="l">
              <a:spcBef>
                <a:spcPts val="0"/>
              </a:spcBef>
            </a:pPr>
            <a:r>
              <a:rPr lang="en-GB" sz="1400" b="1" dirty="0">
                <a:solidFill>
                  <a:schemeClr val="tx1"/>
                </a:solidFill>
                <a:latin typeface="+mn-lt"/>
                <a:ea typeface="ＭＳ Ｐゴシック" charset="-128"/>
              </a:rPr>
              <a:t>Recommendation</a:t>
            </a:r>
          </a:p>
          <a:p>
            <a:pPr algn="l">
              <a:spcBef>
                <a:spcPts val="0"/>
              </a:spcBef>
            </a:pPr>
            <a:r>
              <a:rPr lang="en-GB" sz="1400" dirty="0">
                <a:solidFill>
                  <a:schemeClr val="tx1"/>
                </a:solidFill>
                <a:latin typeface="+mn-lt"/>
                <a:ea typeface="ＭＳ Ｐゴシック" charset="-128"/>
              </a:rPr>
              <a:t>&lt;Description of the actions that the auditee agrees to implement&gt;</a:t>
            </a:r>
          </a:p>
        </p:txBody>
      </p:sp>
      <p:sp>
        <p:nvSpPr>
          <p:cNvPr id="6" name="TextBox 5">
            <a:extLst>
              <a:ext uri="{FF2B5EF4-FFF2-40B4-BE49-F238E27FC236}">
                <a16:creationId xmlns:a16="http://schemas.microsoft.com/office/drawing/2014/main" id="{0FD0526E-CD73-3265-99F1-60931C5715A8}"/>
              </a:ext>
            </a:extLst>
          </p:cNvPr>
          <p:cNvSpPr txBox="1"/>
          <p:nvPr/>
        </p:nvSpPr>
        <p:spPr bwMode="auto">
          <a:xfrm>
            <a:off x="216337" y="5049180"/>
            <a:ext cx="4736664" cy="1080119"/>
          </a:xfrm>
          <a:prstGeom prst="rect">
            <a:avLst/>
          </a:prstGeom>
          <a:noFill/>
          <a:ln w="9525">
            <a:noFill/>
            <a:miter lim="800000"/>
            <a:headEnd/>
            <a:tailEnd/>
          </a:ln>
          <a:effectLst/>
        </p:spPr>
        <p:txBody>
          <a:bodyPr wrap="square" rtlCol="0">
            <a:noAutofit/>
          </a:bodyPr>
          <a:lstStyle/>
          <a:p>
            <a:pPr algn="l">
              <a:spcBef>
                <a:spcPts val="0"/>
              </a:spcBef>
            </a:pPr>
            <a:r>
              <a:rPr lang="en-GB" sz="1400" b="1" dirty="0">
                <a:solidFill>
                  <a:schemeClr val="tx1"/>
                </a:solidFill>
                <a:latin typeface="+mn-lt"/>
                <a:ea typeface="ＭＳ Ｐゴシック" charset="-128"/>
              </a:rPr>
              <a:t>Comments from the auditee</a:t>
            </a:r>
          </a:p>
          <a:p>
            <a:pPr algn="l">
              <a:spcBef>
                <a:spcPts val="0"/>
              </a:spcBef>
            </a:pPr>
            <a:r>
              <a:rPr lang="en-GB" sz="1400" dirty="0">
                <a:solidFill>
                  <a:schemeClr val="tx1"/>
                </a:solidFill>
                <a:latin typeface="+mn-lt"/>
                <a:ea typeface="ＭＳ Ｐゴシック" charset="-128"/>
              </a:rPr>
              <a:t>&lt;Comments from the auditee affirming that they agree with the points raised and the action plan to implement&gt;</a:t>
            </a:r>
          </a:p>
        </p:txBody>
      </p:sp>
      <p:sp>
        <p:nvSpPr>
          <p:cNvPr id="16" name="Rectangle 15">
            <a:extLst>
              <a:ext uri="{FF2B5EF4-FFF2-40B4-BE49-F238E27FC236}">
                <a16:creationId xmlns:a16="http://schemas.microsoft.com/office/drawing/2014/main" id="{394EAB47-EEA5-EE2C-61C4-B979EF698E45}"/>
              </a:ext>
            </a:extLst>
          </p:cNvPr>
          <p:cNvSpPr/>
          <p:nvPr/>
        </p:nvSpPr>
        <p:spPr bwMode="auto">
          <a:xfrm>
            <a:off x="4953000" y="1268760"/>
            <a:ext cx="72008" cy="5004555"/>
          </a:xfrm>
          <a:prstGeom prst="rect">
            <a:avLst/>
          </a:prstGeom>
          <a:solidFill>
            <a:schemeClr val="accent1"/>
          </a:solidFill>
          <a:ln w="6350" cap="flat" cmpd="sng" algn="ctr">
            <a:solidFill>
              <a:schemeClr val="bg2"/>
            </a:solid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marL="342900" marR="0" indent="-34290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dirty="0" err="1">
              <a:ln>
                <a:noFill/>
              </a:ln>
              <a:solidFill>
                <a:schemeClr val="tx1"/>
              </a:solidFill>
              <a:effectLst/>
              <a:latin typeface="Calibri" pitchFamily="34" charset="0"/>
            </a:endParaRPr>
          </a:p>
        </p:txBody>
      </p:sp>
      <p:sp>
        <p:nvSpPr>
          <p:cNvPr id="18" name="Rectangle 17">
            <a:extLst>
              <a:ext uri="{FF2B5EF4-FFF2-40B4-BE49-F238E27FC236}">
                <a16:creationId xmlns:a16="http://schemas.microsoft.com/office/drawing/2014/main" id="{70DD2528-FBB9-63A6-1AF3-0797C22D43EF}"/>
              </a:ext>
            </a:extLst>
          </p:cNvPr>
          <p:cNvSpPr/>
          <p:nvPr/>
        </p:nvSpPr>
        <p:spPr>
          <a:xfrm>
            <a:off x="5486013" y="2136338"/>
            <a:ext cx="4146841" cy="341632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Screenshots </a:t>
            </a:r>
          </a:p>
          <a:p>
            <a:pPr algn="ct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of dashboard </a:t>
            </a:r>
          </a:p>
          <a:p>
            <a:pPr algn="ct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showing </a:t>
            </a:r>
          </a:p>
          <a:p>
            <a:pPr algn="ct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total impact</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735517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BFE40-4D2E-4AA9-A0AE-CAF4A52374A1}"/>
              </a:ext>
            </a:extLst>
          </p:cNvPr>
          <p:cNvSpPr txBox="1">
            <a:spLocks/>
          </p:cNvSpPr>
          <p:nvPr/>
        </p:nvSpPr>
        <p:spPr bwMode="auto">
          <a:xfrm>
            <a:off x="200486" y="308366"/>
            <a:ext cx="9540000" cy="826269"/>
          </a:xfrm>
          <a:prstGeom prst="rect">
            <a:avLst/>
          </a:prstGeom>
          <a:solidFill>
            <a:schemeClr val="tx1"/>
          </a:solidFill>
          <a:ln w="9525">
            <a:noFill/>
            <a:miter lim="800000"/>
            <a:headEnd/>
            <a:tailEnd/>
          </a:ln>
        </p:spPr>
        <p:txBody>
          <a:bodyPr lIns="91314" tIns="45656" rIns="91314" bIns="45656" anchor="ctr"/>
          <a:lstStyle/>
          <a:p>
            <a:pPr defTabSz="913138" eaLnBrk="0" fontAlgn="auto" hangingPunct="0">
              <a:lnSpc>
                <a:spcPct val="85000"/>
              </a:lnSpc>
              <a:spcBef>
                <a:spcPts val="0"/>
              </a:spcBef>
              <a:spcAft>
                <a:spcPts val="0"/>
              </a:spcAft>
              <a:tabLst>
                <a:tab pos="803752" algn="l"/>
                <a:tab pos="2866240" algn="l"/>
              </a:tabLst>
              <a:defRPr/>
            </a:pPr>
            <a:r>
              <a:rPr lang="en-US" altLang="ja-JP" sz="2800" dirty="0">
                <a:solidFill>
                  <a:srgbClr val="FFFFFF"/>
                </a:solidFill>
                <a:latin typeface="Calibri"/>
              </a:rPr>
              <a:t>Inflated purchase order prices</a:t>
            </a:r>
          </a:p>
        </p:txBody>
      </p:sp>
      <p:sp>
        <p:nvSpPr>
          <p:cNvPr id="5" name="TextBox 4">
            <a:extLst>
              <a:ext uri="{FF2B5EF4-FFF2-40B4-BE49-F238E27FC236}">
                <a16:creationId xmlns:a16="http://schemas.microsoft.com/office/drawing/2014/main" id="{51FEE74A-B50F-20C2-4384-6F6AA38578B8}"/>
              </a:ext>
            </a:extLst>
          </p:cNvPr>
          <p:cNvSpPr txBox="1"/>
          <p:nvPr/>
        </p:nvSpPr>
        <p:spPr bwMode="auto">
          <a:xfrm>
            <a:off x="209002" y="1268760"/>
            <a:ext cx="4752529" cy="1440161"/>
          </a:xfrm>
          <a:prstGeom prst="rect">
            <a:avLst/>
          </a:prstGeom>
          <a:noFill/>
          <a:ln w="9525">
            <a:noFill/>
            <a:miter lim="800000"/>
            <a:headEnd/>
            <a:tailEnd/>
          </a:ln>
          <a:effectLst/>
        </p:spPr>
        <p:txBody>
          <a:bodyPr wrap="square" rtlCol="0">
            <a:noAutofit/>
          </a:bodyPr>
          <a:lstStyle/>
          <a:p>
            <a:pPr algn="l">
              <a:spcBef>
                <a:spcPts val="0"/>
              </a:spcBef>
            </a:pPr>
            <a:r>
              <a:rPr lang="en-GB" sz="1200" b="1" dirty="0">
                <a:solidFill>
                  <a:schemeClr val="tx1"/>
                </a:solidFill>
                <a:latin typeface="+mn-lt"/>
                <a:ea typeface="ＭＳ Ｐゴシック" charset="-128"/>
              </a:rPr>
              <a:t>Observation</a:t>
            </a:r>
          </a:p>
          <a:p>
            <a:pPr algn="l">
              <a:spcBef>
                <a:spcPts val="0"/>
              </a:spcBef>
            </a:pPr>
            <a:r>
              <a:rPr lang="en-GB" sz="1200" dirty="0">
                <a:solidFill>
                  <a:schemeClr val="tx1"/>
                </a:solidFill>
                <a:latin typeface="+mn-lt"/>
                <a:ea typeface="ＭＳ Ｐゴシック" charset="-128"/>
              </a:rPr>
              <a:t>It was noted that 29.32M worth of POs have a purchase price that is &gt;50% the average. A sample of 15 such POs was reviewed and it was found that the price had been inflated for all cases reviewed. Most of these cases were entered by user Hamed, who also has access to enter invoices and payments. The cases also mostly related to supplier Silicon Valley and material 100410 (casing).</a:t>
            </a:r>
          </a:p>
        </p:txBody>
      </p:sp>
      <p:sp>
        <p:nvSpPr>
          <p:cNvPr id="3" name="TextBox 2">
            <a:extLst>
              <a:ext uri="{FF2B5EF4-FFF2-40B4-BE49-F238E27FC236}">
                <a16:creationId xmlns:a16="http://schemas.microsoft.com/office/drawing/2014/main" id="{47DFA617-FCCF-1B5E-A0E0-10EA55A95160}"/>
              </a:ext>
            </a:extLst>
          </p:cNvPr>
          <p:cNvSpPr txBox="1"/>
          <p:nvPr/>
        </p:nvSpPr>
        <p:spPr bwMode="auto">
          <a:xfrm>
            <a:off x="200473" y="2708921"/>
            <a:ext cx="4752528" cy="1080119"/>
          </a:xfrm>
          <a:prstGeom prst="rect">
            <a:avLst/>
          </a:prstGeom>
          <a:noFill/>
          <a:ln w="9525">
            <a:noFill/>
            <a:miter lim="800000"/>
            <a:headEnd/>
            <a:tailEnd/>
          </a:ln>
          <a:effectLst/>
        </p:spPr>
        <p:txBody>
          <a:bodyPr wrap="square" rtlCol="0">
            <a:noAutofit/>
          </a:bodyPr>
          <a:lstStyle/>
          <a:p>
            <a:pPr algn="l">
              <a:spcBef>
                <a:spcPts val="0"/>
              </a:spcBef>
            </a:pPr>
            <a:r>
              <a:rPr lang="en-GB" sz="1400" b="1" dirty="0">
                <a:solidFill>
                  <a:schemeClr val="tx1"/>
                </a:solidFill>
                <a:latin typeface="+mn-lt"/>
                <a:ea typeface="ＭＳ Ｐゴシック" charset="-128"/>
              </a:rPr>
              <a:t>Risk</a:t>
            </a:r>
          </a:p>
          <a:p>
            <a:pPr algn="l">
              <a:spcBef>
                <a:spcPts val="0"/>
              </a:spcBef>
            </a:pPr>
            <a:r>
              <a:rPr lang="en-GB" sz="1400" dirty="0">
                <a:solidFill>
                  <a:schemeClr val="tx1"/>
                </a:solidFill>
                <a:latin typeface="+mn-lt"/>
                <a:ea typeface="ＭＳ Ｐゴシック" charset="-128"/>
              </a:rPr>
              <a:t>Collusion with suppliers to raise prices in return for a kickback.</a:t>
            </a:r>
          </a:p>
          <a:p>
            <a:pPr algn="l">
              <a:spcBef>
                <a:spcPts val="0"/>
              </a:spcBef>
            </a:pPr>
            <a:r>
              <a:rPr lang="en-GB" sz="1400" dirty="0">
                <a:solidFill>
                  <a:schemeClr val="tx1"/>
                </a:solidFill>
                <a:latin typeface="+mn-lt"/>
                <a:ea typeface="ＭＳ Ｐゴシック" charset="-128"/>
              </a:rPr>
              <a:t>Inefficient purchasing process: failure to negotiate prices based on centralized pricing list.</a:t>
            </a:r>
          </a:p>
        </p:txBody>
      </p:sp>
      <p:sp>
        <p:nvSpPr>
          <p:cNvPr id="4" name="TextBox 3">
            <a:extLst>
              <a:ext uri="{FF2B5EF4-FFF2-40B4-BE49-F238E27FC236}">
                <a16:creationId xmlns:a16="http://schemas.microsoft.com/office/drawing/2014/main" id="{CD61FDF8-8B27-46F9-191D-9722AB35B226}"/>
              </a:ext>
            </a:extLst>
          </p:cNvPr>
          <p:cNvSpPr txBox="1"/>
          <p:nvPr/>
        </p:nvSpPr>
        <p:spPr bwMode="auto">
          <a:xfrm>
            <a:off x="214584" y="3666802"/>
            <a:ext cx="4746948" cy="1080119"/>
          </a:xfrm>
          <a:prstGeom prst="rect">
            <a:avLst/>
          </a:prstGeom>
          <a:noFill/>
          <a:ln w="9525">
            <a:noFill/>
            <a:miter lim="800000"/>
            <a:headEnd/>
            <a:tailEnd/>
          </a:ln>
          <a:effectLst/>
        </p:spPr>
        <p:txBody>
          <a:bodyPr wrap="square" rtlCol="0">
            <a:noAutofit/>
          </a:bodyPr>
          <a:lstStyle/>
          <a:p>
            <a:pPr algn="l">
              <a:spcBef>
                <a:spcPts val="0"/>
              </a:spcBef>
            </a:pPr>
            <a:r>
              <a:rPr lang="en-GB" sz="1400" b="1" dirty="0">
                <a:solidFill>
                  <a:schemeClr val="tx1"/>
                </a:solidFill>
                <a:latin typeface="+mn-lt"/>
                <a:ea typeface="ＭＳ Ｐゴシック" charset="-128"/>
              </a:rPr>
              <a:t>Recommendation</a:t>
            </a:r>
          </a:p>
          <a:p>
            <a:pPr algn="l">
              <a:spcBef>
                <a:spcPts val="0"/>
              </a:spcBef>
            </a:pPr>
            <a:r>
              <a:rPr lang="en-GB" sz="1400" dirty="0">
                <a:solidFill>
                  <a:schemeClr val="tx1"/>
                </a:solidFill>
                <a:latin typeface="+mn-lt"/>
                <a:ea typeface="ＭＳ Ｐゴシック" charset="-128"/>
              </a:rPr>
              <a:t>Implement a centralized pricing guideline for purchasing and monitor purchase order pricing to ensure that it is in-line with this guidance. Encourage the purchasing team to benchmark prices against the pricing guideline. Ensure staff rotation within purchasing, to avoid collusion with third-parties.</a:t>
            </a:r>
          </a:p>
        </p:txBody>
      </p:sp>
      <p:sp>
        <p:nvSpPr>
          <p:cNvPr id="6" name="TextBox 5">
            <a:extLst>
              <a:ext uri="{FF2B5EF4-FFF2-40B4-BE49-F238E27FC236}">
                <a16:creationId xmlns:a16="http://schemas.microsoft.com/office/drawing/2014/main" id="{0FD0526E-CD73-3265-99F1-60931C5715A8}"/>
              </a:ext>
            </a:extLst>
          </p:cNvPr>
          <p:cNvSpPr txBox="1"/>
          <p:nvPr/>
        </p:nvSpPr>
        <p:spPr bwMode="auto">
          <a:xfrm>
            <a:off x="216337" y="5049180"/>
            <a:ext cx="4736664" cy="1080119"/>
          </a:xfrm>
          <a:prstGeom prst="rect">
            <a:avLst/>
          </a:prstGeom>
          <a:noFill/>
          <a:ln w="9525">
            <a:noFill/>
            <a:miter lim="800000"/>
            <a:headEnd/>
            <a:tailEnd/>
          </a:ln>
          <a:effectLst/>
        </p:spPr>
        <p:txBody>
          <a:bodyPr wrap="square" rtlCol="0">
            <a:noAutofit/>
          </a:bodyPr>
          <a:lstStyle/>
          <a:p>
            <a:pPr algn="l">
              <a:spcBef>
                <a:spcPts val="0"/>
              </a:spcBef>
            </a:pPr>
            <a:r>
              <a:rPr lang="en-GB" sz="1400" b="1" dirty="0">
                <a:solidFill>
                  <a:schemeClr val="tx1"/>
                </a:solidFill>
                <a:latin typeface="+mn-lt"/>
                <a:ea typeface="ＭＳ Ｐゴシック" charset="-128"/>
              </a:rPr>
              <a:t>Comments from the auditee</a:t>
            </a:r>
          </a:p>
          <a:p>
            <a:pPr algn="l">
              <a:spcBef>
                <a:spcPts val="0"/>
              </a:spcBef>
            </a:pPr>
            <a:r>
              <a:rPr lang="en-GB" sz="1400" dirty="0">
                <a:solidFill>
                  <a:schemeClr val="tx1"/>
                </a:solidFill>
                <a:latin typeface="+mn-lt"/>
                <a:ea typeface="ＭＳ Ｐゴシック" charset="-128"/>
              </a:rPr>
              <a:t>Agreed</a:t>
            </a:r>
          </a:p>
        </p:txBody>
      </p:sp>
      <p:pic>
        <p:nvPicPr>
          <p:cNvPr id="10" name="Picture 9" descr="Chart&#10;&#10;Description automatically generated">
            <a:extLst>
              <a:ext uri="{FF2B5EF4-FFF2-40B4-BE49-F238E27FC236}">
                <a16:creationId xmlns:a16="http://schemas.microsoft.com/office/drawing/2014/main" id="{CCAE8E58-6A89-06E8-FC0E-45F1201F7575}"/>
              </a:ext>
            </a:extLst>
          </p:cNvPr>
          <p:cNvPicPr>
            <a:picLocks noChangeAspect="1"/>
          </p:cNvPicPr>
          <p:nvPr/>
        </p:nvPicPr>
        <p:blipFill rotWithShape="1">
          <a:blip r:embed="rId3">
            <a:extLst>
              <a:ext uri="{28A0092B-C50C-407E-A947-70E740481C1C}">
                <a14:useLocalDpi xmlns:a14="http://schemas.microsoft.com/office/drawing/2010/main" val="0"/>
              </a:ext>
            </a:extLst>
          </a:blip>
          <a:srcRect l="4467" t="1532"/>
          <a:stretch/>
        </p:blipFill>
        <p:spPr>
          <a:xfrm>
            <a:off x="6321152" y="4322907"/>
            <a:ext cx="3440945" cy="1950408"/>
          </a:xfrm>
          <a:prstGeom prst="rect">
            <a:avLst/>
          </a:prstGeom>
        </p:spPr>
      </p:pic>
      <p:pic>
        <p:nvPicPr>
          <p:cNvPr id="13" name="Picture 12" descr="Chart, scatter chart&#10;&#10;Description automatically generated">
            <a:extLst>
              <a:ext uri="{FF2B5EF4-FFF2-40B4-BE49-F238E27FC236}">
                <a16:creationId xmlns:a16="http://schemas.microsoft.com/office/drawing/2014/main" id="{9A92B0CF-7E78-FE7B-FBF0-21D8A7D9D4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9424" y="2185076"/>
            <a:ext cx="4222267" cy="2081906"/>
          </a:xfrm>
          <a:prstGeom prst="rect">
            <a:avLst/>
          </a:prstGeom>
        </p:spPr>
      </p:pic>
      <p:pic>
        <p:nvPicPr>
          <p:cNvPr id="15" name="Picture 14" descr="Graphical user interface, text, application&#10;&#10;Description automatically generated">
            <a:extLst>
              <a:ext uri="{FF2B5EF4-FFF2-40B4-BE49-F238E27FC236}">
                <a16:creationId xmlns:a16="http://schemas.microsoft.com/office/drawing/2014/main" id="{79EE99C6-3958-2265-6886-BE6C4CD602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42202" y="1191064"/>
            <a:ext cx="3863325" cy="581752"/>
          </a:xfrm>
          <a:prstGeom prst="rect">
            <a:avLst/>
          </a:prstGeom>
        </p:spPr>
      </p:pic>
      <p:sp>
        <p:nvSpPr>
          <p:cNvPr id="16" name="Rectangle 15">
            <a:extLst>
              <a:ext uri="{FF2B5EF4-FFF2-40B4-BE49-F238E27FC236}">
                <a16:creationId xmlns:a16="http://schemas.microsoft.com/office/drawing/2014/main" id="{394EAB47-EEA5-EE2C-61C4-B979EF698E45}"/>
              </a:ext>
            </a:extLst>
          </p:cNvPr>
          <p:cNvSpPr/>
          <p:nvPr/>
        </p:nvSpPr>
        <p:spPr bwMode="auto">
          <a:xfrm>
            <a:off x="4953000" y="1268760"/>
            <a:ext cx="72008" cy="5004555"/>
          </a:xfrm>
          <a:prstGeom prst="rect">
            <a:avLst/>
          </a:prstGeom>
          <a:solidFill>
            <a:schemeClr val="accent1"/>
          </a:solidFill>
          <a:ln w="6350" cap="flat" cmpd="sng" algn="ctr">
            <a:solidFill>
              <a:schemeClr val="bg2"/>
            </a:solidFill>
            <a:prstDash val="solid"/>
            <a:round/>
            <a:headEnd type="none" w="med" len="med"/>
            <a:tailEnd type="none" w="med" len="med"/>
          </a:ln>
          <a:effectLst/>
        </p:spPr>
        <p:txBody>
          <a:bodyPr vert="horz" wrap="none" lIns="72000" tIns="72000" rIns="72000" bIns="72000" numCol="1" rtlCol="0" anchor="ctr" anchorCtr="0" compatLnSpc="1">
            <a:prstTxWarp prst="textNoShape">
              <a:avLst/>
            </a:prstTxWarp>
          </a:bodyPr>
          <a:lstStyle/>
          <a:p>
            <a:pPr marL="342900" marR="0" indent="-34290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dirty="0" err="1">
              <a:ln>
                <a:noFill/>
              </a:ln>
              <a:solidFill>
                <a:schemeClr val="tx1"/>
              </a:solidFill>
              <a:effectLst/>
              <a:latin typeface="Calibri" pitchFamily="34" charset="0"/>
            </a:endParaRPr>
          </a:p>
        </p:txBody>
      </p:sp>
    </p:spTree>
    <p:extLst>
      <p:ext uri="{BB962C8B-B14F-4D97-AF65-F5344CB8AC3E}">
        <p14:creationId xmlns:p14="http://schemas.microsoft.com/office/powerpoint/2010/main" val="1060073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0799771"/>
      </p:ext>
    </p:extLst>
  </p:cSld>
  <p:clrMapOvr>
    <a:masterClrMapping/>
  </p:clrMapOvr>
</p:sld>
</file>

<file path=ppt/theme/theme1.xml><?xml version="1.0" encoding="utf-8"?>
<a:theme xmlns:a="http://schemas.openxmlformats.org/drawingml/2006/main" name="Black Master">
  <a:themeElements>
    <a:clrScheme name="RCD">
      <a:dk1>
        <a:sysClr val="windowText" lastClr="000000"/>
      </a:dk1>
      <a:lt1>
        <a:sysClr val="window" lastClr="FFFFFF"/>
      </a:lt1>
      <a:dk2>
        <a:srgbClr val="003399"/>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txDef>
      <a:spPr bwMode="auto">
        <a:noFill/>
        <a:ln w="9525">
          <a:noFill/>
          <a:miter lim="800000"/>
          <a:headEnd/>
          <a:tailEnd/>
        </a:ln>
      </a:spPr>
      <a:bodyPr wrap="square" rtlCol="0" anchor="ctr">
        <a:spAutoFit/>
      </a:bodyPr>
      <a:lstStyle>
        <a:defPPr marL="0" marR="0" indent="0" defTabSz="914400" eaLnBrk="1" fontAlgn="auto" latinLnBrk="0" hangingPunct="1">
          <a:lnSpc>
            <a:spcPct val="85000"/>
          </a:lnSpc>
          <a:spcBef>
            <a:spcPts val="0"/>
          </a:spcBef>
          <a:spcAft>
            <a:spcPts val="0"/>
          </a:spcAft>
          <a:buClrTx/>
          <a:buSzTx/>
          <a:buFontTx/>
          <a:buNone/>
          <a:tabLst>
            <a:tab pos="804863" algn="l"/>
            <a:tab pos="2870200" algn="l"/>
          </a:tabLst>
          <a:defRPr kumimoji="1" sz="1200" kern="0" dirty="0" smtClean="0">
            <a:solidFill>
              <a:schemeClr val="tx1"/>
            </a:solidFill>
            <a:ea typeface="HGP創英角ｺﾞｼｯｸUB" pitchFamily="50" charset="-128"/>
            <a:cs typeface="Calibri" panose="020F0502020204030204" pitchFamily="34" charset="0"/>
          </a:defRPr>
        </a:defPPr>
      </a:lstStyle>
    </a:txDef>
  </a:objectDefaults>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8_Office Theme">
  <a:themeElements>
    <a:clrScheme name="Custom 2">
      <a:dk1>
        <a:srgbClr val="000000"/>
      </a:dk1>
      <a:lt1>
        <a:srgbClr val="FFFFFF"/>
      </a:lt1>
      <a:dk2>
        <a:srgbClr val="003399"/>
      </a:dk2>
      <a:lt2>
        <a:srgbClr val="A5A5A5"/>
      </a:lt2>
      <a:accent1>
        <a:srgbClr val="D8D8D8"/>
      </a:accent1>
      <a:accent2>
        <a:srgbClr val="003399"/>
      </a:accent2>
      <a:accent3>
        <a:srgbClr val="FFFFFF"/>
      </a:accent3>
      <a:accent4>
        <a:srgbClr val="000000"/>
      </a:accent4>
      <a:accent5>
        <a:srgbClr val="FFFFFF"/>
      </a:accent5>
      <a:accent6>
        <a:srgbClr val="FF6600"/>
      </a:accent6>
      <a:hlink>
        <a:srgbClr val="003399"/>
      </a:hlink>
      <a:folHlink>
        <a:srgbClr val="003399"/>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rtlCol="0"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sz="1600" b="0" i="0" u="none" strike="noStrike" cap="none" normalizeH="0" baseline="0" dirty="0" err="1"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bg1"/>
            </a:solidFill>
            <a:effectLst/>
            <a:latin typeface="Calibri" pitchFamily="34" charset="0"/>
          </a:defRPr>
        </a:defPPr>
      </a:lstStyle>
    </a:lnDef>
    <a:txDef>
      <a:spPr bwMode="auto">
        <a:noFill/>
        <a:ln w="9525">
          <a:noFill/>
          <a:miter lim="800000"/>
          <a:headEnd/>
          <a:tailEnd/>
        </a:ln>
        <a:effectLst/>
      </a:spPr>
      <a:bodyPr>
        <a:noAutofit/>
      </a:bodyPr>
      <a:lstStyle>
        <a:defPPr algn="l">
          <a:lnSpc>
            <a:spcPct val="150000"/>
          </a:lnSpc>
          <a:spcBef>
            <a:spcPct val="50000"/>
          </a:spcBef>
          <a:buFont typeface="Arial" pitchFamily="34" charset="0"/>
          <a:buChar char="•"/>
          <a:defRPr sz="1400" dirty="0" smtClean="0">
            <a:solidFill>
              <a:schemeClr val="tx1"/>
            </a:solidFill>
            <a:latin typeface="+mn-lt"/>
            <a:ea typeface="ＭＳ Ｐゴシック" charset="-128"/>
          </a:defRPr>
        </a:defPPr>
      </a:lstStyle>
    </a:tx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8_Office Theme">
  <a:themeElements>
    <a:clrScheme name="Custom 2">
      <a:dk1>
        <a:srgbClr val="000000"/>
      </a:dk1>
      <a:lt1>
        <a:srgbClr val="FFFFFF"/>
      </a:lt1>
      <a:dk2>
        <a:srgbClr val="003399"/>
      </a:dk2>
      <a:lt2>
        <a:srgbClr val="A5A5A5"/>
      </a:lt2>
      <a:accent1>
        <a:srgbClr val="D8D8D8"/>
      </a:accent1>
      <a:accent2>
        <a:srgbClr val="003399"/>
      </a:accent2>
      <a:accent3>
        <a:srgbClr val="FFFFFF"/>
      </a:accent3>
      <a:accent4>
        <a:srgbClr val="000000"/>
      </a:accent4>
      <a:accent5>
        <a:srgbClr val="FFFFFF"/>
      </a:accent5>
      <a:accent6>
        <a:srgbClr val="FF6600"/>
      </a:accent6>
      <a:hlink>
        <a:srgbClr val="003399"/>
      </a:hlink>
      <a:folHlink>
        <a:srgbClr val="003399"/>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rtlCol="0"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sz="1600" b="0" i="0" u="none" strike="noStrike" cap="none" normalizeH="0" baseline="0" dirty="0" err="1"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bg1"/>
            </a:solidFill>
            <a:effectLst/>
            <a:latin typeface="Calibri" pitchFamily="34" charset="0"/>
          </a:defRPr>
        </a:defPPr>
      </a:lst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9_Office Theme">
  <a:themeElements>
    <a:clrScheme name="Custom 2">
      <a:dk1>
        <a:srgbClr val="000000"/>
      </a:dk1>
      <a:lt1>
        <a:srgbClr val="FFFFFF"/>
      </a:lt1>
      <a:dk2>
        <a:srgbClr val="003399"/>
      </a:dk2>
      <a:lt2>
        <a:srgbClr val="A5A5A5"/>
      </a:lt2>
      <a:accent1>
        <a:srgbClr val="D8D8D8"/>
      </a:accent1>
      <a:accent2>
        <a:srgbClr val="003399"/>
      </a:accent2>
      <a:accent3>
        <a:srgbClr val="FFFFFF"/>
      </a:accent3>
      <a:accent4>
        <a:srgbClr val="000000"/>
      </a:accent4>
      <a:accent5>
        <a:srgbClr val="FFFFFF"/>
      </a:accent5>
      <a:accent6>
        <a:srgbClr val="FF6600"/>
      </a:accent6>
      <a:hlink>
        <a:srgbClr val="003399"/>
      </a:hlink>
      <a:folHlink>
        <a:srgbClr val="003399"/>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rtlCol="0"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sz="1600" b="0" i="0" u="none" strike="noStrike" cap="none" normalizeH="0" baseline="0" dirty="0" err="1"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bg1"/>
            </a:solidFill>
            <a:effectLst/>
            <a:latin typeface="Calibri" pitchFamily="34" charset="0"/>
          </a:defRPr>
        </a:defPPr>
      </a:lstStyle>
    </a:lnDef>
    <a:txDef>
      <a:spPr bwMode="auto">
        <a:noFill/>
        <a:ln w="9525">
          <a:noFill/>
          <a:miter lim="800000"/>
          <a:headEnd/>
          <a:tailEnd/>
        </a:ln>
        <a:effectLst/>
      </a:spPr>
      <a:bodyPr>
        <a:noAutofit/>
      </a:bodyPr>
      <a:lstStyle>
        <a:defPPr algn="l">
          <a:lnSpc>
            <a:spcPct val="150000"/>
          </a:lnSpc>
          <a:spcBef>
            <a:spcPct val="50000"/>
          </a:spcBef>
          <a:buFont typeface="Arial" pitchFamily="34" charset="0"/>
          <a:buChar char="•"/>
          <a:defRPr sz="1400" dirty="0" smtClean="0">
            <a:solidFill>
              <a:schemeClr val="tx1"/>
            </a:solidFill>
            <a:latin typeface="+mn-lt"/>
            <a:ea typeface="ＭＳ Ｐゴシック" charset="-128"/>
          </a:defRPr>
        </a:defPPr>
      </a:lstStyle>
    </a:tx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0_Office Theme">
  <a:themeElements>
    <a:clrScheme name="Custom 2">
      <a:dk1>
        <a:srgbClr val="000000"/>
      </a:dk1>
      <a:lt1>
        <a:srgbClr val="FFFFFF"/>
      </a:lt1>
      <a:dk2>
        <a:srgbClr val="003399"/>
      </a:dk2>
      <a:lt2>
        <a:srgbClr val="A5A5A5"/>
      </a:lt2>
      <a:accent1>
        <a:srgbClr val="D8D8D8"/>
      </a:accent1>
      <a:accent2>
        <a:srgbClr val="003399"/>
      </a:accent2>
      <a:accent3>
        <a:srgbClr val="FFFFFF"/>
      </a:accent3>
      <a:accent4>
        <a:srgbClr val="000000"/>
      </a:accent4>
      <a:accent5>
        <a:srgbClr val="FFFFFF"/>
      </a:accent5>
      <a:accent6>
        <a:srgbClr val="FF6600"/>
      </a:accent6>
      <a:hlink>
        <a:srgbClr val="003399"/>
      </a:hlink>
      <a:folHlink>
        <a:srgbClr val="003399"/>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rtlCol="0"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sz="1600" b="0" i="0" u="none" strike="noStrike" cap="none" normalizeH="0" baseline="0" dirty="0" err="1"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bg1"/>
            </a:solidFill>
            <a:effectLst/>
            <a:latin typeface="Calibri" pitchFamily="34" charset="0"/>
          </a:defRPr>
        </a:defPPr>
      </a:lstStyle>
    </a:lnDef>
    <a:txDef>
      <a:spPr bwMode="auto">
        <a:noFill/>
        <a:ln w="9525">
          <a:noFill/>
          <a:miter lim="800000"/>
          <a:headEnd/>
          <a:tailEnd/>
        </a:ln>
        <a:effectLst/>
      </a:spPr>
      <a:bodyPr>
        <a:noAutofit/>
      </a:bodyPr>
      <a:lstStyle>
        <a:defPPr algn="l">
          <a:lnSpc>
            <a:spcPct val="150000"/>
          </a:lnSpc>
          <a:spcBef>
            <a:spcPct val="50000"/>
          </a:spcBef>
          <a:buFont typeface="Arial" pitchFamily="34" charset="0"/>
          <a:buChar char="•"/>
          <a:defRPr sz="1400" dirty="0" smtClean="0">
            <a:solidFill>
              <a:schemeClr val="tx1"/>
            </a:solidFill>
            <a:latin typeface="+mn-lt"/>
            <a:ea typeface="ＭＳ Ｐゴシック" charset="-128"/>
          </a:defRPr>
        </a:defPPr>
      </a:lstStyle>
    </a:tx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1_Office Theme">
  <a:themeElements>
    <a:clrScheme name="Custom 6">
      <a:dk1>
        <a:srgbClr val="000000"/>
      </a:dk1>
      <a:lt1>
        <a:srgbClr val="FFFFFF"/>
      </a:lt1>
      <a:dk2>
        <a:srgbClr val="003399"/>
      </a:dk2>
      <a:lt2>
        <a:srgbClr val="A5A5A5"/>
      </a:lt2>
      <a:accent1>
        <a:srgbClr val="D8D8D8"/>
      </a:accent1>
      <a:accent2>
        <a:srgbClr val="00A2E8"/>
      </a:accent2>
      <a:accent3>
        <a:srgbClr val="FFFFFF"/>
      </a:accent3>
      <a:accent4>
        <a:srgbClr val="000000"/>
      </a:accent4>
      <a:accent5>
        <a:srgbClr val="FFFFFF"/>
      </a:accent5>
      <a:accent6>
        <a:srgbClr val="FF0000"/>
      </a:accent6>
      <a:hlink>
        <a:srgbClr val="003399"/>
      </a:hlink>
      <a:folHlink>
        <a:srgbClr val="003399"/>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rtlCol="0"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sz="1600" b="0" i="0" u="none" strike="noStrike" cap="none" normalizeH="0" baseline="0" dirty="0" err="1"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bg1"/>
            </a:solidFill>
            <a:effectLst/>
            <a:latin typeface="Calibri" pitchFamily="34" charset="0"/>
          </a:defRPr>
        </a:defPPr>
      </a:lstStyle>
    </a:lnDef>
    <a:txDef>
      <a:spPr bwMode="auto">
        <a:noFill/>
        <a:ln w="9525">
          <a:noFill/>
          <a:miter lim="800000"/>
          <a:headEnd/>
          <a:tailEnd/>
        </a:ln>
        <a:effectLst/>
      </a:spPr>
      <a:bodyPr>
        <a:noAutofit/>
      </a:bodyPr>
      <a:lstStyle>
        <a:defPPr algn="l">
          <a:lnSpc>
            <a:spcPct val="150000"/>
          </a:lnSpc>
          <a:spcBef>
            <a:spcPct val="50000"/>
          </a:spcBef>
          <a:buFont typeface="Arial" pitchFamily="34" charset="0"/>
          <a:buChar char="•"/>
          <a:defRPr sz="1400" dirty="0" smtClean="0">
            <a:solidFill>
              <a:schemeClr val="tx1"/>
            </a:solidFill>
            <a:latin typeface="+mn-lt"/>
            <a:ea typeface="ＭＳ Ｐゴシック" charset="-128"/>
          </a:defRPr>
        </a:defPPr>
      </a:lstStyle>
    </a:tx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Black Master">
  <a:themeElements>
    <a:clrScheme name="RCD">
      <a:dk1>
        <a:sysClr val="windowText" lastClr="000000"/>
      </a:dk1>
      <a:lt1>
        <a:sysClr val="window" lastClr="FFFFFF"/>
      </a:lt1>
      <a:dk2>
        <a:srgbClr val="003399"/>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95000"/>
            <a:lumOff val="5000"/>
            <a:alpha val="20000"/>
          </a:scheme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txDef>
      <a:spPr bwMode="auto">
        <a:noFill/>
        <a:ln w="9525">
          <a:noFill/>
          <a:miter lim="800000"/>
          <a:headEnd/>
          <a:tailEnd/>
        </a:ln>
      </a:spPr>
      <a:bodyPr wrap="square" rtlCol="0" anchor="ctr">
        <a:spAutoFit/>
      </a:bodyPr>
      <a:lstStyle>
        <a:defPPr marL="0" marR="0" indent="0" defTabSz="914400" eaLnBrk="1" fontAlgn="auto" latinLnBrk="0" hangingPunct="1">
          <a:lnSpc>
            <a:spcPct val="85000"/>
          </a:lnSpc>
          <a:spcBef>
            <a:spcPts val="0"/>
          </a:spcBef>
          <a:spcAft>
            <a:spcPts val="0"/>
          </a:spcAft>
          <a:buClrTx/>
          <a:buSzTx/>
          <a:buFontTx/>
          <a:buNone/>
          <a:tabLst>
            <a:tab pos="804863" algn="l"/>
            <a:tab pos="2870200" algn="l"/>
          </a:tabLst>
          <a:defRPr kumimoji="1" sz="1200" kern="0" dirty="0" smtClean="0">
            <a:solidFill>
              <a:schemeClr val="tx1"/>
            </a:solidFill>
            <a:ea typeface="HGP創英角ｺﾞｼｯｸUB" pitchFamily="50" charset="-128"/>
            <a:cs typeface="Calibri" panose="020F0502020204030204" pitchFamily="34" charset="0"/>
          </a:defRPr>
        </a:defPPr>
      </a:lstStyle>
    </a:txDef>
  </a:objectDefaults>
  <a:extraClrSchemeLst/>
</a:theme>
</file>

<file path=ppt/theme/theme8.xml><?xml version="1.0" encoding="utf-8"?>
<a:theme xmlns:a="http://schemas.openxmlformats.org/drawingml/2006/main" name="32_Office Theme">
  <a:themeElements>
    <a:clrScheme name="Custom 2">
      <a:dk1>
        <a:srgbClr val="000000"/>
      </a:dk1>
      <a:lt1>
        <a:srgbClr val="FFFFFF"/>
      </a:lt1>
      <a:dk2>
        <a:srgbClr val="003399"/>
      </a:dk2>
      <a:lt2>
        <a:srgbClr val="A5A5A5"/>
      </a:lt2>
      <a:accent1>
        <a:srgbClr val="D8D8D8"/>
      </a:accent1>
      <a:accent2>
        <a:srgbClr val="003399"/>
      </a:accent2>
      <a:accent3>
        <a:srgbClr val="FFFFFF"/>
      </a:accent3>
      <a:accent4>
        <a:srgbClr val="000000"/>
      </a:accent4>
      <a:accent5>
        <a:srgbClr val="FFFFFF"/>
      </a:accent5>
      <a:accent6>
        <a:srgbClr val="FF6600"/>
      </a:accent6>
      <a:hlink>
        <a:srgbClr val="003399"/>
      </a:hlink>
      <a:folHlink>
        <a:srgbClr val="003399"/>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rtlCol="0"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sz="1600" b="0" i="0" u="none" strike="noStrike" cap="none" normalizeH="0" baseline="0" dirty="0" err="1"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bg1"/>
            </a:solidFill>
            <a:effectLst/>
            <a:latin typeface="Calibri" pitchFamily="34" charset="0"/>
          </a:defRPr>
        </a:defPPr>
      </a:lstStyle>
    </a:lnDef>
    <a:txDef>
      <a:spPr bwMode="auto">
        <a:noFill/>
        <a:ln w="9525">
          <a:noFill/>
          <a:miter lim="800000"/>
          <a:headEnd/>
          <a:tailEnd/>
        </a:ln>
        <a:effectLst/>
      </a:spPr>
      <a:bodyPr>
        <a:noAutofit/>
      </a:bodyPr>
      <a:lstStyle>
        <a:defPPr algn="l">
          <a:lnSpc>
            <a:spcPct val="150000"/>
          </a:lnSpc>
          <a:spcBef>
            <a:spcPct val="50000"/>
          </a:spcBef>
          <a:buFont typeface="Arial" pitchFamily="34" charset="0"/>
          <a:buChar char="•"/>
          <a:defRPr sz="1400" dirty="0" smtClean="0">
            <a:solidFill>
              <a:schemeClr val="tx1"/>
            </a:solidFill>
            <a:latin typeface="+mn-lt"/>
            <a:ea typeface="ＭＳ Ｐゴシック" charset="-128"/>
          </a:defRPr>
        </a:defPPr>
      </a:lstStyle>
    </a:tx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3_Office Theme">
  <a:themeElements>
    <a:clrScheme name="Custom 2">
      <a:dk1>
        <a:srgbClr val="000000"/>
      </a:dk1>
      <a:lt1>
        <a:srgbClr val="FFFFFF"/>
      </a:lt1>
      <a:dk2>
        <a:srgbClr val="003399"/>
      </a:dk2>
      <a:lt2>
        <a:srgbClr val="A5A5A5"/>
      </a:lt2>
      <a:accent1>
        <a:srgbClr val="D8D8D8"/>
      </a:accent1>
      <a:accent2>
        <a:srgbClr val="003399"/>
      </a:accent2>
      <a:accent3>
        <a:srgbClr val="FFFFFF"/>
      </a:accent3>
      <a:accent4>
        <a:srgbClr val="000000"/>
      </a:accent4>
      <a:accent5>
        <a:srgbClr val="FFFFFF"/>
      </a:accent5>
      <a:accent6>
        <a:srgbClr val="FF6600"/>
      </a:accent6>
      <a:hlink>
        <a:srgbClr val="003399"/>
      </a:hlink>
      <a:folHlink>
        <a:srgbClr val="003399"/>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rtlCol="0"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sz="1600" b="0" i="0" u="none" strike="noStrike" cap="none" normalizeH="0" baseline="0" dirty="0" err="1"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bg2"/>
          </a:solidFill>
          <a:prstDash val="solid"/>
          <a:round/>
          <a:headEnd type="none" w="med" len="med"/>
          <a:tailEnd type="none" w="med" len="med"/>
        </a:ln>
        <a:effectLst/>
      </a:spPr>
      <a:bodyPr vert="horz" wrap="none" lIns="72000" tIns="72000" rIns="72000" bIns="72000" numCol="1" anchor="ctr" anchorCtr="0" compatLnSpc="1">
        <a:prstTxWarp prst="textNoShape">
          <a:avLst/>
        </a:prstTxWarp>
      </a:bodyPr>
      <a:lstStyle>
        <a:defPPr marL="342900" marR="0" indent="-342900" algn="ctr" defTabSz="914400" rtl="0" eaLnBrk="1" fontAlgn="base" latinLnBrk="0" hangingPunct="1">
          <a:lnSpc>
            <a:spcPct val="100000"/>
          </a:lnSpc>
          <a:spcBef>
            <a:spcPct val="0"/>
          </a:spcBef>
          <a:spcAft>
            <a:spcPct val="0"/>
          </a:spcAft>
          <a:buClrTx/>
          <a:buSzTx/>
          <a:buFontTx/>
          <a:buNone/>
          <a:tabLst/>
          <a:defRPr kumimoji="0" lang="en-GB" sz="1600" b="0" i="0" u="none" strike="noStrike" cap="none" normalizeH="0" baseline="0" smtClean="0">
            <a:ln>
              <a:noFill/>
            </a:ln>
            <a:solidFill>
              <a:schemeClr val="bg1"/>
            </a:solidFill>
            <a:effectLst/>
            <a:latin typeface="Calibri" pitchFamily="34" charset="0"/>
          </a:defRPr>
        </a:defPPr>
      </a:lstStyle>
    </a:lnDef>
    <a:txDef>
      <a:spPr bwMode="auto">
        <a:noFill/>
        <a:ln w="9525">
          <a:noFill/>
          <a:miter lim="800000"/>
          <a:headEnd/>
          <a:tailEnd/>
        </a:ln>
        <a:effectLst/>
      </a:spPr>
      <a:bodyPr>
        <a:noAutofit/>
      </a:bodyPr>
      <a:lstStyle>
        <a:defPPr algn="l">
          <a:lnSpc>
            <a:spcPct val="150000"/>
          </a:lnSpc>
          <a:spcBef>
            <a:spcPct val="50000"/>
          </a:spcBef>
          <a:buFont typeface="Arial" pitchFamily="34" charset="0"/>
          <a:buChar char="•"/>
          <a:defRPr sz="1400" dirty="0" smtClean="0">
            <a:solidFill>
              <a:schemeClr val="tx1"/>
            </a:solidFill>
            <a:latin typeface="+mn-lt"/>
            <a:ea typeface="ＭＳ Ｐゴシック" charset="-128"/>
          </a:defRPr>
        </a:defPPr>
      </a:lstStyle>
    </a:tx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770D5A30CED14797F4F6C97303639F" ma:contentTypeVersion="0" ma:contentTypeDescription="Create a new document." ma:contentTypeScope="" ma:versionID="b5797ecd73e54d2a6886787ee221d0ae">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EF604261-C132-499E-ACBE-F98235F887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6F408770-8E92-42EE-8271-54FFCCF440F3}">
  <ds:schemaRefs>
    <ds:schemaRef ds:uri="http://schemas.microsoft.com/sharepoint/v3/contenttype/forms"/>
  </ds:schemaRefs>
</ds:datastoreItem>
</file>

<file path=customXml/itemProps3.xml><?xml version="1.0" encoding="utf-8"?>
<ds:datastoreItem xmlns:ds="http://schemas.openxmlformats.org/officeDocument/2006/customXml" ds:itemID="{165215E7-B387-4F59-A955-6DFD6C9F40DE}">
  <ds:schemaRefs>
    <ds:schemaRef ds:uri="http://purl.org/dc/terms/"/>
    <ds:schemaRef ds:uri="http://purl.org/dc/dcmitype/"/>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27762</TotalTime>
  <Words>259</Words>
  <Application>Microsoft Office PowerPoint</Application>
  <PresentationFormat>A4 Paper (210x297 mm)</PresentationFormat>
  <Paragraphs>28</Paragraphs>
  <Slides>4</Slides>
  <Notes>3</Notes>
  <HiddenSlides>0</HiddenSlides>
  <MMClips>0</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4</vt:i4>
      </vt:variant>
    </vt:vector>
  </HeadingPairs>
  <TitlesOfParts>
    <vt:vector size="17" baseType="lpstr">
      <vt:lpstr>Arial</vt:lpstr>
      <vt:lpstr>Calibri</vt:lpstr>
      <vt:lpstr>SST</vt:lpstr>
      <vt:lpstr>Tahoma</vt:lpstr>
      <vt:lpstr>Black Master</vt:lpstr>
      <vt:lpstr>28_Office Theme</vt:lpstr>
      <vt:lpstr>18_Office Theme</vt:lpstr>
      <vt:lpstr>29_Office Theme</vt:lpstr>
      <vt:lpstr>30_Office Theme</vt:lpstr>
      <vt:lpstr>31_Office Theme</vt:lpstr>
      <vt:lpstr>1_Black Master</vt:lpstr>
      <vt:lpstr>32_Office Theme</vt:lpstr>
      <vt:lpstr>33_Office Theme</vt:lpstr>
      <vt:lpstr>PowerPoint Presentation</vt:lpstr>
      <vt:lpstr>PowerPoint Presentation</vt:lpstr>
      <vt:lpstr>PowerPoint Presentation</vt:lpstr>
      <vt:lpstr>PowerPoint Presentation</vt:lpstr>
    </vt:vector>
  </TitlesOfParts>
  <Company>Sony Europe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dedeveam;Marzuka Zakir</dc:creator>
  <cp:lastModifiedBy>Claire Worledge</cp:lastModifiedBy>
  <cp:revision>8084</cp:revision>
  <cp:lastPrinted>2016-03-10T06:20:36Z</cp:lastPrinted>
  <dcterms:created xsi:type="dcterms:W3CDTF">2011-09-26T01:10:39Z</dcterms:created>
  <dcterms:modified xsi:type="dcterms:W3CDTF">2023-04-18T09:49:23Z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0x01010046770D5A30CED14797F4F6C97303639F</vt:lpwstr>
  </property>
</Properties>
</file>